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1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77" r:id="rId7"/>
    <p:sldId id="276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99FF"/>
    <a:srgbClr val="149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8EAAE-77BF-435A-9CDE-42B34B33DB38}" v="893" dt="2021-06-16T07:30:07.857"/>
    <p1510:client id="{E8981B27-E732-4031-B491-97329DD26ADC}" v="20" dt="2021-06-15T14:56:13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déo De Rochefort" userId="d3130658c21d2d5c" providerId="LiveId" clId="{F73ABD4C-6EB5-2341-9942-0278B13E8978}"/>
    <pc:docChg chg="custSel addSld modSld">
      <pc:chgData name="Luidéo De Rochefort" userId="d3130658c21d2d5c" providerId="LiveId" clId="{F73ABD4C-6EB5-2341-9942-0278B13E8978}" dt="2021-06-15T09:52:50.634" v="135" actId="20577"/>
      <pc:docMkLst>
        <pc:docMk/>
      </pc:docMkLst>
      <pc:sldChg chg="modSp mod">
        <pc:chgData name="Luidéo De Rochefort" userId="d3130658c21d2d5c" providerId="LiveId" clId="{F73ABD4C-6EB5-2341-9942-0278B13E8978}" dt="2021-06-15T09:43:35.978" v="15" actId="20577"/>
        <pc:sldMkLst>
          <pc:docMk/>
          <pc:sldMk cId="3784089036" sldId="256"/>
        </pc:sldMkLst>
        <pc:spChg chg="mod">
          <ac:chgData name="Luidéo De Rochefort" userId="d3130658c21d2d5c" providerId="LiveId" clId="{F73ABD4C-6EB5-2341-9942-0278B13E8978}" dt="2021-06-15T09:43:35.978" v="15" actId="20577"/>
          <ac:spMkLst>
            <pc:docMk/>
            <pc:sldMk cId="3784089036" sldId="256"/>
            <ac:spMk id="2" creationId="{00000000-0000-0000-0000-000000000000}"/>
          </ac:spMkLst>
        </pc:spChg>
      </pc:sldChg>
      <pc:sldChg chg="addSp delSp modSp new mod">
        <pc:chgData name="Luidéo De Rochefort" userId="d3130658c21d2d5c" providerId="LiveId" clId="{F73ABD4C-6EB5-2341-9942-0278B13E8978}" dt="2021-06-15T09:52:33.490" v="126" actId="20577"/>
        <pc:sldMkLst>
          <pc:docMk/>
          <pc:sldMk cId="2110402156" sldId="257"/>
        </pc:sldMkLst>
        <pc:spChg chg="mod">
          <ac:chgData name="Luidéo De Rochefort" userId="d3130658c21d2d5c" providerId="LiveId" clId="{F73ABD4C-6EB5-2341-9942-0278B13E8978}" dt="2021-06-15T09:43:55.626" v="25" actId="20577"/>
          <ac:spMkLst>
            <pc:docMk/>
            <pc:sldMk cId="2110402156" sldId="257"/>
            <ac:spMk id="2" creationId="{6016A9D5-DC34-3A44-B527-0C48AB27B002}"/>
          </ac:spMkLst>
        </pc:spChg>
        <pc:spChg chg="del mod">
          <ac:chgData name="Luidéo De Rochefort" userId="d3130658c21d2d5c" providerId="LiveId" clId="{F73ABD4C-6EB5-2341-9942-0278B13E8978}" dt="2021-06-15T09:51:32.161" v="39" actId="3680"/>
          <ac:spMkLst>
            <pc:docMk/>
            <pc:sldMk cId="2110402156" sldId="257"/>
            <ac:spMk id="3" creationId="{977E7ABE-6D47-3A40-89AC-53B32E81EEED}"/>
          </ac:spMkLst>
        </pc:spChg>
        <pc:graphicFrameChg chg="add mod ord modGraphic">
          <ac:chgData name="Luidéo De Rochefort" userId="d3130658c21d2d5c" providerId="LiveId" clId="{F73ABD4C-6EB5-2341-9942-0278B13E8978}" dt="2021-06-15T09:52:33.490" v="126" actId="20577"/>
          <ac:graphicFrameMkLst>
            <pc:docMk/>
            <pc:sldMk cId="2110402156" sldId="257"/>
            <ac:graphicFrameMk id="4" creationId="{2A99B0A9-74A3-0945-BB0A-8C06802C91EB}"/>
          </ac:graphicFrameMkLst>
        </pc:graphicFrameChg>
      </pc:sldChg>
      <pc:sldChg chg="modSp new mod">
        <pc:chgData name="Luidéo De Rochefort" userId="d3130658c21d2d5c" providerId="LiveId" clId="{F73ABD4C-6EB5-2341-9942-0278B13E8978}" dt="2021-06-15T09:52:50.634" v="135" actId="20577"/>
        <pc:sldMkLst>
          <pc:docMk/>
          <pc:sldMk cId="339349113" sldId="258"/>
        </pc:sldMkLst>
        <pc:spChg chg="mod">
          <ac:chgData name="Luidéo De Rochefort" userId="d3130658c21d2d5c" providerId="LiveId" clId="{F73ABD4C-6EB5-2341-9942-0278B13E8978}" dt="2021-06-15T09:52:50.634" v="135" actId="20577"/>
          <ac:spMkLst>
            <pc:docMk/>
            <pc:sldMk cId="339349113" sldId="258"/>
            <ac:spMk id="2" creationId="{96E56B54-4BEC-B048-AB82-07B4CAA7BEF0}"/>
          </ac:spMkLst>
        </pc:spChg>
      </pc:sldChg>
    </pc:docChg>
  </pc:docChgLst>
  <pc:docChgLst>
    <pc:chgData name="Luidéo De Rochefort" userId="d3130658c21d2d5c" providerId="LiveId" clId="{E8981B27-E732-4031-B491-97329DD26ADC}"/>
    <pc:docChg chg="custSel modSld">
      <pc:chgData name="Luidéo De Rochefort" userId="d3130658c21d2d5c" providerId="LiveId" clId="{E8981B27-E732-4031-B491-97329DD26ADC}" dt="2021-06-15T14:56:13.239" v="19" actId="20577"/>
      <pc:docMkLst>
        <pc:docMk/>
      </pc:docMkLst>
      <pc:sldChg chg="delSp">
        <pc:chgData name="Luidéo De Rochefort" userId="d3130658c21d2d5c" providerId="LiveId" clId="{E8981B27-E732-4031-B491-97329DD26ADC}" dt="2021-06-15T14:28:34.222" v="0" actId="478"/>
        <pc:sldMkLst>
          <pc:docMk/>
          <pc:sldMk cId="3784089036" sldId="256"/>
        </pc:sldMkLst>
        <pc:spChg chg="del">
          <ac:chgData name="Luidéo De Rochefort" userId="d3130658c21d2d5c" providerId="LiveId" clId="{E8981B27-E732-4031-B491-97329DD26ADC}" dt="2021-06-15T14:28:34.222" v="0" actId="478"/>
          <ac:spMkLst>
            <pc:docMk/>
            <pc:sldMk cId="3784089036" sldId="256"/>
            <ac:spMk id="3" creationId="{00000000-0000-0000-0000-000000000000}"/>
          </ac:spMkLst>
        </pc:spChg>
      </pc:sldChg>
      <pc:sldChg chg="modSp">
        <pc:chgData name="Luidéo De Rochefort" userId="d3130658c21d2d5c" providerId="LiveId" clId="{E8981B27-E732-4031-B491-97329DD26ADC}" dt="2021-06-15T14:56:13.239" v="19" actId="20577"/>
        <pc:sldMkLst>
          <pc:docMk/>
          <pc:sldMk cId="2110402156" sldId="257"/>
        </pc:sldMkLst>
        <pc:graphicFrameChg chg="modGraphic">
          <ac:chgData name="Luidéo De Rochefort" userId="d3130658c21d2d5c" providerId="LiveId" clId="{E8981B27-E732-4031-B491-97329DD26ADC}" dt="2021-06-15T14:56:13.239" v="19" actId="20577"/>
          <ac:graphicFrameMkLst>
            <pc:docMk/>
            <pc:sldMk cId="2110402156" sldId="257"/>
            <ac:graphicFrameMk id="4" creationId="{2A99B0A9-74A3-0945-BB0A-8C06802C91EB}"/>
          </ac:graphicFrameMkLst>
        </pc:graphicFrameChg>
      </pc:sldChg>
    </pc:docChg>
  </pc:docChgLst>
  <pc:docChgLst>
    <pc:chgData name="mathis guessard" userId="5938b434e33856cb" providerId="LiveId" clId="{0548EAAE-77BF-435A-9CDE-42B34B33DB38}"/>
    <pc:docChg chg="undo custSel modSld modMainMaster">
      <pc:chgData name="mathis guessard" userId="5938b434e33856cb" providerId="LiveId" clId="{0548EAAE-77BF-435A-9CDE-42B34B33DB38}" dt="2021-06-16T07:30:07.857" v="904" actId="478"/>
      <pc:docMkLst>
        <pc:docMk/>
      </pc:docMkLst>
      <pc:sldChg chg="addSp delSp modSp mod modTransition setBg addAnim delAnim modAnim">
        <pc:chgData name="mathis guessard" userId="5938b434e33856cb" providerId="LiveId" clId="{0548EAAE-77BF-435A-9CDE-42B34B33DB38}" dt="2021-06-16T06:40:24.452" v="718"/>
        <pc:sldMkLst>
          <pc:docMk/>
          <pc:sldMk cId="3784089036" sldId="256"/>
        </pc:sldMkLst>
        <pc:spChg chg="mod">
          <ac:chgData name="mathis guessard" userId="5938b434e33856cb" providerId="LiveId" clId="{0548EAAE-77BF-435A-9CDE-42B34B33DB38}" dt="2021-06-15T15:11:34.802" v="620" actId="404"/>
          <ac:spMkLst>
            <pc:docMk/>
            <pc:sldMk cId="3784089036" sldId="256"/>
            <ac:spMk id="2" creationId="{00000000-0000-0000-0000-000000000000}"/>
          </ac:spMkLst>
        </pc:spChg>
        <pc:spChg chg="add mod ord">
          <ac:chgData name="mathis guessard" userId="5938b434e33856cb" providerId="LiveId" clId="{0548EAAE-77BF-435A-9CDE-42B34B33DB38}" dt="2021-06-15T15:22:29.705" v="678" actId="1076"/>
          <ac:spMkLst>
            <pc:docMk/>
            <pc:sldMk cId="3784089036" sldId="256"/>
            <ac:spMk id="10" creationId="{52711B1B-6A05-4963-B15A-20CA0331B45E}"/>
          </ac:spMkLst>
        </pc:spChg>
        <pc:picChg chg="add mod">
          <ac:chgData name="mathis guessard" userId="5938b434e33856cb" providerId="LiveId" clId="{0548EAAE-77BF-435A-9CDE-42B34B33DB38}" dt="2021-06-15T14:59:21.773" v="517" actId="1076"/>
          <ac:picMkLst>
            <pc:docMk/>
            <pc:sldMk cId="3784089036" sldId="256"/>
            <ac:picMk id="5" creationId="{DCEAF4AF-1A8A-415C-B6D1-A845869B6807}"/>
          </ac:picMkLst>
        </pc:picChg>
        <pc:picChg chg="add del mod">
          <ac:chgData name="mathis guessard" userId="5938b434e33856cb" providerId="LiveId" clId="{0548EAAE-77BF-435A-9CDE-42B34B33DB38}" dt="2021-06-15T14:50:01.175" v="480" actId="1076"/>
          <ac:picMkLst>
            <pc:docMk/>
            <pc:sldMk cId="3784089036" sldId="256"/>
            <ac:picMk id="7" creationId="{E6F8664D-377B-4DE4-830B-81300F65F42A}"/>
          </ac:picMkLst>
        </pc:picChg>
        <pc:picChg chg="add mod">
          <ac:chgData name="mathis guessard" userId="5938b434e33856cb" providerId="LiveId" clId="{0548EAAE-77BF-435A-9CDE-42B34B33DB38}" dt="2021-06-15T14:38:05.924" v="371" actId="1076"/>
          <ac:picMkLst>
            <pc:docMk/>
            <pc:sldMk cId="3784089036" sldId="256"/>
            <ac:picMk id="9" creationId="{FEFF0CFC-8E6F-4BCC-B4BC-A686545A88A6}"/>
          </ac:picMkLst>
        </pc:picChg>
        <pc:picChg chg="add del mod">
          <ac:chgData name="mathis guessard" userId="5938b434e33856cb" providerId="LiveId" clId="{0548EAAE-77BF-435A-9CDE-42B34B33DB38}" dt="2021-06-15T14:39:53.728" v="386" actId="478"/>
          <ac:picMkLst>
            <pc:docMk/>
            <pc:sldMk cId="3784089036" sldId="256"/>
            <ac:picMk id="11" creationId="{734667CA-C3BB-42C4-A6DE-C9AC7863DCD5}"/>
          </ac:picMkLst>
        </pc:picChg>
        <pc:picChg chg="add del mod">
          <ac:chgData name="mathis guessard" userId="5938b434e33856cb" providerId="LiveId" clId="{0548EAAE-77BF-435A-9CDE-42B34B33DB38}" dt="2021-06-15T14:40:23.142" v="389"/>
          <ac:picMkLst>
            <pc:docMk/>
            <pc:sldMk cId="3784089036" sldId="256"/>
            <ac:picMk id="12" creationId="{9330E81B-BF81-41E9-890A-55BF43C7C71A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13" creationId="{30DF61BF-9B5F-49FD-BDE4-82B7AC435D56}"/>
          </ac:picMkLst>
        </pc:picChg>
        <pc:picChg chg="add del mod">
          <ac:chgData name="mathis guessard" userId="5938b434e33856cb" providerId="LiveId" clId="{0548EAAE-77BF-435A-9CDE-42B34B33DB38}" dt="2021-06-15T14:46:31.855" v="457" actId="478"/>
          <ac:picMkLst>
            <pc:docMk/>
            <pc:sldMk cId="3784089036" sldId="256"/>
            <ac:picMk id="14" creationId="{AE6AF46D-144D-414B-8662-3A779EEAB07B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15" creationId="{D462C681-66EF-4007-8047-D9091D59016F}"/>
          </ac:picMkLst>
        </pc:picChg>
        <pc:picChg chg="add del mod">
          <ac:chgData name="mathis guessard" userId="5938b434e33856cb" providerId="LiveId" clId="{0548EAAE-77BF-435A-9CDE-42B34B33DB38}" dt="2021-06-15T14:46:31.306" v="456" actId="478"/>
          <ac:picMkLst>
            <pc:docMk/>
            <pc:sldMk cId="3784089036" sldId="256"/>
            <ac:picMk id="16" creationId="{17328223-CAB0-4270-A200-94CFC907556A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17" creationId="{DB85641B-2079-431F-B362-D01AF9FC938E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18" creationId="{63F38A3C-F850-46CD-A502-4906A9095E0E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19" creationId="{AF4F97C7-6726-4D62-A478-9FE9897B825E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20" creationId="{42AB6C06-442A-42A0-A400-695CD5DBCB37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21" creationId="{5D9C684E-BDAB-42BC-AE86-47AB5B50E623}"/>
          </ac:picMkLst>
        </pc:picChg>
        <pc:picChg chg="add del mod">
          <ac:chgData name="mathis guessard" userId="5938b434e33856cb" providerId="LiveId" clId="{0548EAAE-77BF-435A-9CDE-42B34B33DB38}" dt="2021-06-15T14:46:20.201" v="454" actId="478"/>
          <ac:picMkLst>
            <pc:docMk/>
            <pc:sldMk cId="3784089036" sldId="256"/>
            <ac:picMk id="22" creationId="{1073C3F1-5B82-47D1-9E51-39C62E755E45}"/>
          </ac:picMkLst>
        </pc:picChg>
        <pc:picChg chg="add del mod">
          <ac:chgData name="mathis guessard" userId="5938b434e33856cb" providerId="LiveId" clId="{0548EAAE-77BF-435A-9CDE-42B34B33DB38}" dt="2021-06-15T14:46:20.201" v="454" actId="478"/>
          <ac:picMkLst>
            <pc:docMk/>
            <pc:sldMk cId="3784089036" sldId="256"/>
            <ac:picMk id="23" creationId="{A87C838F-8561-43BD-AEE3-2C287FC36088}"/>
          </ac:picMkLst>
        </pc:picChg>
        <pc:picChg chg="add del mod">
          <ac:chgData name="mathis guessard" userId="5938b434e33856cb" providerId="LiveId" clId="{0548EAAE-77BF-435A-9CDE-42B34B33DB38}" dt="2021-06-15T14:46:20.201" v="454" actId="478"/>
          <ac:picMkLst>
            <pc:docMk/>
            <pc:sldMk cId="3784089036" sldId="256"/>
            <ac:picMk id="24" creationId="{D29E1C35-4B17-4EE6-BCCD-25082176A2E7}"/>
          </ac:picMkLst>
        </pc:picChg>
        <pc:picChg chg="add del mod">
          <ac:chgData name="mathis guessard" userId="5938b434e33856cb" providerId="LiveId" clId="{0548EAAE-77BF-435A-9CDE-42B34B33DB38}" dt="2021-06-15T14:46:20.201" v="454" actId="478"/>
          <ac:picMkLst>
            <pc:docMk/>
            <pc:sldMk cId="3784089036" sldId="256"/>
            <ac:picMk id="25" creationId="{8187280A-10BE-4441-AD5F-458D0EC7C3AE}"/>
          </ac:picMkLst>
        </pc:picChg>
        <pc:picChg chg="add del mod">
          <ac:chgData name="mathis guessard" userId="5938b434e33856cb" providerId="LiveId" clId="{0548EAAE-77BF-435A-9CDE-42B34B33DB38}" dt="2021-06-15T14:46:20.201" v="454" actId="478"/>
          <ac:picMkLst>
            <pc:docMk/>
            <pc:sldMk cId="3784089036" sldId="256"/>
            <ac:picMk id="26" creationId="{16522107-0F11-4213-9FA6-6AED5512F8EC}"/>
          </ac:picMkLst>
        </pc:picChg>
        <pc:picChg chg="add del mod">
          <ac:chgData name="mathis guessard" userId="5938b434e33856cb" providerId="LiveId" clId="{0548EAAE-77BF-435A-9CDE-42B34B33DB38}" dt="2021-06-15T14:41:39.486" v="410" actId="478"/>
          <ac:picMkLst>
            <pc:docMk/>
            <pc:sldMk cId="3784089036" sldId="256"/>
            <ac:picMk id="27" creationId="{B594E997-73FA-4062-885C-8C3130B04AC0}"/>
          </ac:picMkLst>
        </pc:picChg>
        <pc:picChg chg="add del mod">
          <ac:chgData name="mathis guessard" userId="5938b434e33856cb" providerId="LiveId" clId="{0548EAAE-77BF-435A-9CDE-42B34B33DB38}" dt="2021-06-15T14:41:39.486" v="410" actId="478"/>
          <ac:picMkLst>
            <pc:docMk/>
            <pc:sldMk cId="3784089036" sldId="256"/>
            <ac:picMk id="28" creationId="{6DD467F7-0102-481C-BC3E-7446B88C5F42}"/>
          </ac:picMkLst>
        </pc:picChg>
        <pc:picChg chg="add mod">
          <ac:chgData name="mathis guessard" userId="5938b434e33856cb" providerId="LiveId" clId="{0548EAAE-77BF-435A-9CDE-42B34B33DB38}" dt="2021-06-15T14:46:17.909" v="452" actId="571"/>
          <ac:picMkLst>
            <pc:docMk/>
            <pc:sldMk cId="3784089036" sldId="256"/>
            <ac:picMk id="29" creationId="{E4CFAE61-B713-49C3-BD23-38E03C378FAE}"/>
          </ac:picMkLst>
        </pc:picChg>
        <pc:picChg chg="add mod">
          <ac:chgData name="mathis guessard" userId="5938b434e33856cb" providerId="LiveId" clId="{0548EAAE-77BF-435A-9CDE-42B34B33DB38}" dt="2021-06-15T14:46:17.909" v="452" actId="571"/>
          <ac:picMkLst>
            <pc:docMk/>
            <pc:sldMk cId="3784089036" sldId="256"/>
            <ac:picMk id="30" creationId="{B823C88F-B0C7-4974-B1D0-345C87164789}"/>
          </ac:picMkLst>
        </pc:picChg>
        <pc:picChg chg="add mod">
          <ac:chgData name="mathis guessard" userId="5938b434e33856cb" providerId="LiveId" clId="{0548EAAE-77BF-435A-9CDE-42B34B33DB38}" dt="2021-06-15T14:46:17.909" v="452" actId="571"/>
          <ac:picMkLst>
            <pc:docMk/>
            <pc:sldMk cId="3784089036" sldId="256"/>
            <ac:picMk id="31" creationId="{01DF66CB-49BA-4AB9-B62E-543A2BB91ECB}"/>
          </ac:picMkLst>
        </pc:picChg>
        <pc:picChg chg="add mod">
          <ac:chgData name="mathis guessard" userId="5938b434e33856cb" providerId="LiveId" clId="{0548EAAE-77BF-435A-9CDE-42B34B33DB38}" dt="2021-06-15T14:46:17.909" v="452" actId="571"/>
          <ac:picMkLst>
            <pc:docMk/>
            <pc:sldMk cId="3784089036" sldId="256"/>
            <ac:picMk id="32" creationId="{D7F3E133-A09C-4CE0-AFC5-C7530EE90F51}"/>
          </ac:picMkLst>
        </pc:picChg>
        <pc:picChg chg="add mod">
          <ac:chgData name="mathis guessard" userId="5938b434e33856cb" providerId="LiveId" clId="{0548EAAE-77BF-435A-9CDE-42B34B33DB38}" dt="2021-06-15T14:46:17.909" v="452" actId="571"/>
          <ac:picMkLst>
            <pc:docMk/>
            <pc:sldMk cId="3784089036" sldId="256"/>
            <ac:picMk id="33" creationId="{94363B74-24A7-4A7C-A2B2-B6008892E228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4" creationId="{A7B4B9F7-AD34-47BA-960D-2BD3991E3B75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5" creationId="{203894EA-7A17-4DBF-B975-306A072ADC1D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6" creationId="{667B635B-1D56-4FB1-A557-CCE1C5988AE2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7" creationId="{CD1862FD-F15E-485C-B6C1-7E797D98F603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8" creationId="{A4F51D73-1CC8-410B-B416-E5BBC7BC0EE0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9" creationId="{683777AD-4384-4E64-964A-024534BB47F5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40" creationId="{2691289A-925E-41AB-B0F5-A5E97D38CCA2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1" creationId="{727DA9BA-E068-4D42-A2B5-67F8C4139A5E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2" creationId="{59972F1C-3673-49DD-8653-52230FC9A7BB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3" creationId="{1B907650-717D-498A-BB1E-A10D39A983F3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4" creationId="{1096C3AB-DF77-4A89-84FB-8F55B8656B96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5" creationId="{33BE29C7-7C85-42E4-A059-F63AFCE2DC5A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6" creationId="{2A2119CA-33C5-40FB-8770-40E828D478FB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7" creationId="{35882F74-CBD1-4645-A51A-FFD2747108D3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8" creationId="{10C934AB-8C9B-43A5-96FF-36A4455A7C25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49" creationId="{45DBA400-27FA-40F1-A795-92FF69D7D2E7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0" creationId="{78A63097-ED9B-4086-86CE-40FB9A89757D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1" creationId="{E45D324C-6E64-4A07-9C77-B88578486421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2" creationId="{05D08BC5-7806-4333-9A11-198817D91047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3" creationId="{FEBFE6EB-A7ED-47FA-A761-6962AC66D0C5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4" creationId="{CFCBFD54-6A02-49F3-8733-8B7C389C31BF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5" creationId="{7EA0F7DB-F7BA-444E-AB3A-66114C73EC5F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6" creationId="{BBCB7D47-C15D-47C8-B565-BB699D654513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7" creationId="{7B15E1F2-6FF7-4BDC-B47A-180C81F50E50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58" creationId="{C63D9A00-C118-445B-A927-EAAFDFD1235F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59" creationId="{0168272C-C49E-4CD0-AF12-4FF9446168FE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0" creationId="{A87EC406-A58B-4AC8-9BEB-374F05B2242C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1" creationId="{6D9F0C60-81E3-4A09-BBFB-361555C7BFD0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2" creationId="{C0C94759-DE4D-4791-93F3-6776A9F6BF50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3" creationId="{63E6A4FA-7AD8-4CAE-A8E0-5C3FB6670E1A}"/>
          </ac:picMkLst>
        </pc:picChg>
        <pc:picChg chg="add del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4" creationId="{6BA7C859-8477-495B-AECF-F3F9683DF66B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5" creationId="{0B70EF27-B4BB-4085-A730-E9C8F52FFC17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6" creationId="{C398F48F-2864-43A7-9189-2736985A4ECC}"/>
          </ac:picMkLst>
        </pc:picChg>
        <pc:picChg chg="add del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7" creationId="{8792E4EA-1707-47CC-8EFB-451BB6B673BB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68" creationId="{839FAAA2-B952-471C-B029-24CBC9A0DFAA}"/>
          </ac:picMkLst>
        </pc:picChg>
        <pc:picChg chg="add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69" creationId="{E7F2A499-352E-4674-81FD-EAD03158E7C1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0" creationId="{511C5A2B-79CA-403D-BD87-F00763E63B69}"/>
          </ac:picMkLst>
        </pc:picChg>
        <pc:picChg chg="add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1" creationId="{581CEDDE-3DCE-4E3E-9D2D-9C9125358AF7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2" creationId="{E54307D8-B072-4345-A420-B61D2E5A4783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3" creationId="{44CB7D5D-A677-4C23-9223-073BCF4BE42A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4" creationId="{F4E50950-28F6-462C-BAB7-422098C6265E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5" creationId="{7B733100-F1D9-441E-91BA-1390C830C390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6" creationId="{61D38B42-B484-46F1-9EA8-559E2A3E418E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7" creationId="{32D38ABF-79D3-4E1C-9C1F-88B3589C75B0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78" creationId="{C8097CCD-E234-496C-A760-AC794F000F9C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79" creationId="{099F6014-2B22-4D17-99EA-5018C6DBB644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0" creationId="{D9046BDA-ED63-456A-9486-C82D9FC601D7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1" creationId="{6B52F013-DF44-4D8E-B036-4E3FCB5FF4B0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2" creationId="{93AA159F-698A-4F82-BD24-9A6751E4B48F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3" creationId="{0DF0C35F-3745-45DE-AE1D-9A3042384A7D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4" creationId="{12EAA0FF-50A2-4D18-92B7-17DB7828AB29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5" creationId="{B0FAA444-7854-4BD7-B577-0CC9913D4993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6" creationId="{BDAAE473-DABC-489E-8B38-C2867A93CCF2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7" creationId="{8EBF28DD-C453-4B4F-9B21-1C6194404B73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8" creationId="{41038998-5FE2-4C7A-B919-56E8750681C6}"/>
          </ac:picMkLst>
        </pc:picChg>
        <pc:picChg chg="add del mod">
          <ac:chgData name="mathis guessard" userId="5938b434e33856cb" providerId="LiveId" clId="{0548EAAE-77BF-435A-9CDE-42B34B33DB38}" dt="2021-06-15T14:59:51.109" v="521" actId="478"/>
          <ac:picMkLst>
            <pc:docMk/>
            <pc:sldMk cId="3784089036" sldId="256"/>
            <ac:picMk id="89" creationId="{C5D46208-374B-4915-B486-B2039C40C2CF}"/>
          </ac:picMkLst>
        </pc:picChg>
        <pc:picChg chg="add del mod">
          <ac:chgData name="mathis guessard" userId="5938b434e33856cb" providerId="LiveId" clId="{0548EAAE-77BF-435A-9CDE-42B34B33DB38}" dt="2021-06-15T15:05:01.081" v="546" actId="478"/>
          <ac:picMkLst>
            <pc:docMk/>
            <pc:sldMk cId="3784089036" sldId="256"/>
            <ac:picMk id="90" creationId="{11D5BBA6-E8BF-4790-9A26-6F75E081D006}"/>
          </ac:picMkLst>
        </pc:picChg>
        <pc:picChg chg="add del mod">
          <ac:chgData name="mathis guessard" userId="5938b434e33856cb" providerId="LiveId" clId="{0548EAAE-77BF-435A-9CDE-42B34B33DB38}" dt="2021-06-15T15:04:06.708" v="534" actId="478"/>
          <ac:picMkLst>
            <pc:docMk/>
            <pc:sldMk cId="3784089036" sldId="256"/>
            <ac:picMk id="91" creationId="{6D35B2D0-8601-4762-AFC8-CC2073CEEA39}"/>
          </ac:picMkLst>
        </pc:picChg>
        <pc:picChg chg="add del mod">
          <ac:chgData name="mathis guessard" userId="5938b434e33856cb" providerId="LiveId" clId="{0548EAAE-77BF-435A-9CDE-42B34B33DB38}" dt="2021-06-15T15:03:49.647" v="532"/>
          <ac:picMkLst>
            <pc:docMk/>
            <pc:sldMk cId="3784089036" sldId="256"/>
            <ac:picMk id="92" creationId="{EC3339F1-1E22-4DF0-9BCF-F2ED68B2A993}"/>
          </ac:picMkLst>
        </pc:picChg>
        <pc:picChg chg="add mod">
          <ac:chgData name="mathis guessard" userId="5938b434e33856cb" providerId="LiveId" clId="{0548EAAE-77BF-435A-9CDE-42B34B33DB38}" dt="2021-06-15T15:05:12.145" v="548" actId="1076"/>
          <ac:picMkLst>
            <pc:docMk/>
            <pc:sldMk cId="3784089036" sldId="256"/>
            <ac:picMk id="93" creationId="{AF9FE4EA-C72E-49FA-B2B3-3081DE2878BD}"/>
          </ac:picMkLst>
        </pc:picChg>
        <pc:picChg chg="add mod">
          <ac:chgData name="mathis guessard" userId="5938b434e33856cb" providerId="LiveId" clId="{0548EAAE-77BF-435A-9CDE-42B34B33DB38}" dt="2021-06-15T15:05:12.145" v="548" actId="1076"/>
          <ac:picMkLst>
            <pc:docMk/>
            <pc:sldMk cId="3784089036" sldId="256"/>
            <ac:picMk id="94" creationId="{E8427AF7-0294-4BB8-861D-592C2D4E395C}"/>
          </ac:picMkLst>
        </pc:picChg>
        <pc:picChg chg="add mod">
          <ac:chgData name="mathis guessard" userId="5938b434e33856cb" providerId="LiveId" clId="{0548EAAE-77BF-435A-9CDE-42B34B33DB38}" dt="2021-06-15T15:05:25.962" v="551" actId="1076"/>
          <ac:picMkLst>
            <pc:docMk/>
            <pc:sldMk cId="3784089036" sldId="256"/>
            <ac:picMk id="95" creationId="{147E3089-5193-475D-BD2D-697B24CE6A7B}"/>
          </ac:picMkLst>
        </pc:picChg>
        <pc:picChg chg="add mod">
          <ac:chgData name="mathis guessard" userId="5938b434e33856cb" providerId="LiveId" clId="{0548EAAE-77BF-435A-9CDE-42B34B33DB38}" dt="2021-06-15T15:05:25.962" v="551" actId="1076"/>
          <ac:picMkLst>
            <pc:docMk/>
            <pc:sldMk cId="3784089036" sldId="256"/>
            <ac:picMk id="96" creationId="{0E684933-57D3-41A1-B4DF-369FBCED7E94}"/>
          </ac:picMkLst>
        </pc:picChg>
        <pc:picChg chg="add mod">
          <ac:chgData name="mathis guessard" userId="5938b434e33856cb" providerId="LiveId" clId="{0548EAAE-77BF-435A-9CDE-42B34B33DB38}" dt="2021-06-15T15:05:35.478" v="553" actId="1076"/>
          <ac:picMkLst>
            <pc:docMk/>
            <pc:sldMk cId="3784089036" sldId="256"/>
            <ac:picMk id="97" creationId="{16F07BD3-22B2-4FCE-9F15-8C96029DD135}"/>
          </ac:picMkLst>
        </pc:picChg>
        <pc:picChg chg="add mod">
          <ac:chgData name="mathis guessard" userId="5938b434e33856cb" providerId="LiveId" clId="{0548EAAE-77BF-435A-9CDE-42B34B33DB38}" dt="2021-06-15T15:05:35.478" v="553" actId="1076"/>
          <ac:picMkLst>
            <pc:docMk/>
            <pc:sldMk cId="3784089036" sldId="256"/>
            <ac:picMk id="98" creationId="{4E7F2D33-5B2B-4E96-B577-9D7F26826183}"/>
          </ac:picMkLst>
        </pc:picChg>
        <pc:picChg chg="add mod">
          <ac:chgData name="mathis guessard" userId="5938b434e33856cb" providerId="LiveId" clId="{0548EAAE-77BF-435A-9CDE-42B34B33DB38}" dt="2021-06-15T15:05:39.446" v="555" actId="1076"/>
          <ac:picMkLst>
            <pc:docMk/>
            <pc:sldMk cId="3784089036" sldId="256"/>
            <ac:picMk id="99" creationId="{F1D4DAF6-0AE7-46CA-8DD4-298FE5963AA2}"/>
          </ac:picMkLst>
        </pc:picChg>
        <pc:picChg chg="add mod">
          <ac:chgData name="mathis guessard" userId="5938b434e33856cb" providerId="LiveId" clId="{0548EAAE-77BF-435A-9CDE-42B34B33DB38}" dt="2021-06-15T15:05:39.446" v="555" actId="1076"/>
          <ac:picMkLst>
            <pc:docMk/>
            <pc:sldMk cId="3784089036" sldId="256"/>
            <ac:picMk id="100" creationId="{36DE5A80-AB5E-4274-9516-17B4B7D19455}"/>
          </ac:picMkLst>
        </pc:picChg>
        <pc:picChg chg="add mod">
          <ac:chgData name="mathis guessard" userId="5938b434e33856cb" providerId="LiveId" clId="{0548EAAE-77BF-435A-9CDE-42B34B33DB38}" dt="2021-06-15T15:05:42.732" v="557" actId="1076"/>
          <ac:picMkLst>
            <pc:docMk/>
            <pc:sldMk cId="3784089036" sldId="256"/>
            <ac:picMk id="101" creationId="{69645EA6-9FA4-4304-AE90-53BD255826C8}"/>
          </ac:picMkLst>
        </pc:picChg>
        <pc:picChg chg="add mod">
          <ac:chgData name="mathis guessard" userId="5938b434e33856cb" providerId="LiveId" clId="{0548EAAE-77BF-435A-9CDE-42B34B33DB38}" dt="2021-06-15T15:05:42.732" v="557" actId="1076"/>
          <ac:picMkLst>
            <pc:docMk/>
            <pc:sldMk cId="3784089036" sldId="256"/>
            <ac:picMk id="102" creationId="{8F215A7A-A502-4562-A6D1-FD8919356963}"/>
          </ac:picMkLst>
        </pc:picChg>
        <pc:picChg chg="add mod">
          <ac:chgData name="mathis guessard" userId="5938b434e33856cb" providerId="LiveId" clId="{0548EAAE-77BF-435A-9CDE-42B34B33DB38}" dt="2021-06-15T15:05:47.081" v="559" actId="1076"/>
          <ac:picMkLst>
            <pc:docMk/>
            <pc:sldMk cId="3784089036" sldId="256"/>
            <ac:picMk id="103" creationId="{3FE2493E-477B-4075-A951-EFEABAB5A2D7}"/>
          </ac:picMkLst>
        </pc:picChg>
        <pc:picChg chg="add mod">
          <ac:chgData name="mathis guessard" userId="5938b434e33856cb" providerId="LiveId" clId="{0548EAAE-77BF-435A-9CDE-42B34B33DB38}" dt="2021-06-15T15:05:47.081" v="559" actId="1076"/>
          <ac:picMkLst>
            <pc:docMk/>
            <pc:sldMk cId="3784089036" sldId="256"/>
            <ac:picMk id="104" creationId="{4AA46926-285E-4194-9D3B-4DA582BCFFAF}"/>
          </ac:picMkLst>
        </pc:picChg>
        <pc:picChg chg="add mod">
          <ac:chgData name="mathis guessard" userId="5938b434e33856cb" providerId="LiveId" clId="{0548EAAE-77BF-435A-9CDE-42B34B33DB38}" dt="2021-06-15T15:05:50.072" v="561" actId="1076"/>
          <ac:picMkLst>
            <pc:docMk/>
            <pc:sldMk cId="3784089036" sldId="256"/>
            <ac:picMk id="105" creationId="{760FC039-1AF6-4D36-9ADE-D8E4D1278D93}"/>
          </ac:picMkLst>
        </pc:picChg>
        <pc:picChg chg="add mod">
          <ac:chgData name="mathis guessard" userId="5938b434e33856cb" providerId="LiveId" clId="{0548EAAE-77BF-435A-9CDE-42B34B33DB38}" dt="2021-06-15T15:05:50.072" v="561" actId="1076"/>
          <ac:picMkLst>
            <pc:docMk/>
            <pc:sldMk cId="3784089036" sldId="256"/>
            <ac:picMk id="106" creationId="{C05A3DBC-EFB3-4AAA-8557-713A82062403}"/>
          </ac:picMkLst>
        </pc:picChg>
        <pc:picChg chg="add mod">
          <ac:chgData name="mathis guessard" userId="5938b434e33856cb" providerId="LiveId" clId="{0548EAAE-77BF-435A-9CDE-42B34B33DB38}" dt="2021-06-15T15:05:54.375" v="563" actId="1076"/>
          <ac:picMkLst>
            <pc:docMk/>
            <pc:sldMk cId="3784089036" sldId="256"/>
            <ac:picMk id="107" creationId="{43BA8A0C-3A29-4DF7-A7FC-7718C1910F59}"/>
          </ac:picMkLst>
        </pc:picChg>
        <pc:picChg chg="add mod">
          <ac:chgData name="mathis guessard" userId="5938b434e33856cb" providerId="LiveId" clId="{0548EAAE-77BF-435A-9CDE-42B34B33DB38}" dt="2021-06-15T15:05:54.375" v="563" actId="1076"/>
          <ac:picMkLst>
            <pc:docMk/>
            <pc:sldMk cId="3784089036" sldId="256"/>
            <ac:picMk id="108" creationId="{7FA26B3C-9297-447D-9312-D53419A89180}"/>
          </ac:picMkLst>
        </pc:picChg>
        <pc:picChg chg="add mod">
          <ac:chgData name="mathis guessard" userId="5938b434e33856cb" providerId="LiveId" clId="{0548EAAE-77BF-435A-9CDE-42B34B33DB38}" dt="2021-06-15T15:06:05.858" v="565" actId="1076"/>
          <ac:picMkLst>
            <pc:docMk/>
            <pc:sldMk cId="3784089036" sldId="256"/>
            <ac:picMk id="109" creationId="{6EBF36D6-AB97-4AB3-B6B3-96574C599A50}"/>
          </ac:picMkLst>
        </pc:picChg>
        <pc:picChg chg="add mod">
          <ac:chgData name="mathis guessard" userId="5938b434e33856cb" providerId="LiveId" clId="{0548EAAE-77BF-435A-9CDE-42B34B33DB38}" dt="2021-06-15T15:06:05.858" v="565" actId="1076"/>
          <ac:picMkLst>
            <pc:docMk/>
            <pc:sldMk cId="3784089036" sldId="256"/>
            <ac:picMk id="110" creationId="{9099FDB6-E7D2-47A1-9169-14523F2542DF}"/>
          </ac:picMkLst>
        </pc:picChg>
      </pc:sldChg>
      <pc:sldChg chg="modSp mod modTransition setBg">
        <pc:chgData name="mathis guessard" userId="5938b434e33856cb" providerId="LiveId" clId="{0548EAAE-77BF-435A-9CDE-42B34B33DB38}" dt="2021-06-16T06:52:26.226" v="792"/>
        <pc:sldMkLst>
          <pc:docMk/>
          <pc:sldMk cId="2110402156" sldId="257"/>
        </pc:sldMkLst>
        <pc:spChg chg="mod">
          <ac:chgData name="mathis guessard" userId="5938b434e33856cb" providerId="LiveId" clId="{0548EAAE-77BF-435A-9CDE-42B34B33DB38}" dt="2021-06-16T06:41:02.778" v="722"/>
          <ac:spMkLst>
            <pc:docMk/>
            <pc:sldMk cId="2110402156" sldId="257"/>
            <ac:spMk id="2" creationId="{6016A9D5-DC34-3A44-B527-0C48AB27B00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10402156" sldId="257"/>
            <ac:spMk id="3" creationId="{DFB09337-4C4F-9C4F-A539-89B7165741C7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10402156" sldId="257"/>
            <ac:spMk id="5" creationId="{378D96E5-E816-3D4A-B268-97F5CB2590BD}"/>
          </ac:spMkLst>
        </pc:spChg>
        <pc:graphicFrameChg chg="mod modGraphic">
          <ac:chgData name="mathis guessard" userId="5938b434e33856cb" providerId="LiveId" clId="{0548EAAE-77BF-435A-9CDE-42B34B33DB38}" dt="2021-06-16T06:52:14.889" v="790"/>
          <ac:graphicFrameMkLst>
            <pc:docMk/>
            <pc:sldMk cId="2110402156" sldId="257"/>
            <ac:graphicFrameMk id="4" creationId="{2A99B0A9-74A3-0945-BB0A-8C06802C91EB}"/>
          </ac:graphicFrameMkLst>
        </pc:graphicFrameChg>
      </pc:sldChg>
      <pc:sldChg chg="modSp mod modTransition">
        <pc:chgData name="mathis guessard" userId="5938b434e33856cb" providerId="LiveId" clId="{0548EAAE-77BF-435A-9CDE-42B34B33DB38}" dt="2021-06-16T06:52:26.226" v="792"/>
        <pc:sldMkLst>
          <pc:docMk/>
          <pc:sldMk cId="339349113" sldId="258"/>
        </pc:sldMkLst>
        <pc:spChg chg="mod">
          <ac:chgData name="mathis guessard" userId="5938b434e33856cb" providerId="LiveId" clId="{0548EAAE-77BF-435A-9CDE-42B34B33DB38}" dt="2021-06-16T06:41:23.706" v="727" actId="113"/>
          <ac:spMkLst>
            <pc:docMk/>
            <pc:sldMk cId="339349113" sldId="258"/>
            <ac:spMk id="2" creationId="{96E56B54-4BEC-B048-AB82-07B4CAA7BEF0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39349113" sldId="258"/>
            <ac:spMk id="7" creationId="{5C4A5A02-38FB-CA4C-9125-32AEE549345A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39349113" sldId="258"/>
            <ac:spMk id="9" creationId="{821C4B13-CC6B-0E4D-96B5-A3B802D95E76}"/>
          </ac:spMkLst>
        </pc:spChg>
      </pc:sldChg>
      <pc:sldChg chg="modSp mod modTransition">
        <pc:chgData name="mathis guessard" userId="5938b434e33856cb" providerId="LiveId" clId="{0548EAAE-77BF-435A-9CDE-42B34B33DB38}" dt="2021-06-16T07:10:53.938" v="800" actId="20577"/>
        <pc:sldMkLst>
          <pc:docMk/>
          <pc:sldMk cId="3146748469" sldId="259"/>
        </pc:sldMkLst>
        <pc:spChg chg="mod">
          <ac:chgData name="mathis guessard" userId="5938b434e33856cb" providerId="LiveId" clId="{0548EAAE-77BF-435A-9CDE-42B34B33DB38}" dt="2021-06-16T07:10:46.455" v="795" actId="14100"/>
          <ac:spMkLst>
            <pc:docMk/>
            <pc:sldMk cId="3146748469" sldId="259"/>
            <ac:spMk id="2" creationId="{80B0F62A-2E9A-8C42-ADB8-83E8BB80FA46}"/>
          </ac:spMkLst>
        </pc:spChg>
        <pc:spChg chg="mod">
          <ac:chgData name="mathis guessard" userId="5938b434e33856cb" providerId="LiveId" clId="{0548EAAE-77BF-435A-9CDE-42B34B33DB38}" dt="2021-06-16T07:10:53.938" v="800" actId="20577"/>
          <ac:spMkLst>
            <pc:docMk/>
            <pc:sldMk cId="3146748469" sldId="259"/>
            <ac:spMk id="3" creationId="{0DDBEA8E-BEA6-7D44-A508-90A1E8E99E69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146748469" sldId="259"/>
            <ac:spMk id="4" creationId="{0A30410A-A898-364B-AE71-F30AAA6A05A4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146748469" sldId="259"/>
            <ac:spMk id="5" creationId="{C605E93A-A1D1-7649-B2BC-DA3826D43920}"/>
          </ac:spMkLst>
        </pc:spChg>
      </pc:sldChg>
      <pc:sldChg chg="addSp delSp modSp mod modTransition">
        <pc:chgData name="mathis guessard" userId="5938b434e33856cb" providerId="LiveId" clId="{0548EAAE-77BF-435A-9CDE-42B34B33DB38}" dt="2021-06-16T07:17:35.920" v="853" actId="1076"/>
        <pc:sldMkLst>
          <pc:docMk/>
          <pc:sldMk cId="3761595323" sldId="260"/>
        </pc:sldMkLst>
        <pc:spChg chg="del mod">
          <ac:chgData name="mathis guessard" userId="5938b434e33856cb" providerId="LiveId" clId="{0548EAAE-77BF-435A-9CDE-42B34B33DB38}" dt="2021-06-16T07:14:31.280" v="834" actId="478"/>
          <ac:spMkLst>
            <pc:docMk/>
            <pc:sldMk cId="3761595323" sldId="260"/>
            <ac:spMk id="2" creationId="{9A707749-761D-6244-BE7B-C928014D3A9B}"/>
          </ac:spMkLst>
        </pc:spChg>
        <pc:spChg chg="del mod">
          <ac:chgData name="mathis guessard" userId="5938b434e33856cb" providerId="LiveId" clId="{0548EAAE-77BF-435A-9CDE-42B34B33DB38}" dt="2021-06-16T07:13:03.122" v="801"/>
          <ac:spMkLst>
            <pc:docMk/>
            <pc:sldMk cId="3761595323" sldId="260"/>
            <ac:spMk id="3" creationId="{3F2B7512-FB07-1345-9413-63144D626A27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761595323" sldId="260"/>
            <ac:spMk id="4" creationId="{020444FE-D4C0-8248-9029-D9216F165329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761595323" sldId="260"/>
            <ac:spMk id="5" creationId="{7E01EC9F-2AF9-DA43-9304-B1F746AB5525}"/>
          </ac:spMkLst>
        </pc:spChg>
        <pc:spChg chg="add mod">
          <ac:chgData name="mathis guessard" userId="5938b434e33856cb" providerId="LiveId" clId="{0548EAAE-77BF-435A-9CDE-42B34B33DB38}" dt="2021-06-16T07:14:25.490" v="831" actId="113"/>
          <ac:spMkLst>
            <pc:docMk/>
            <pc:sldMk cId="3761595323" sldId="260"/>
            <ac:spMk id="9" creationId="{2656E776-7ED7-482B-9FED-DED13229377A}"/>
          </ac:spMkLst>
        </pc:spChg>
        <pc:spChg chg="add del mod">
          <ac:chgData name="mathis guessard" userId="5938b434e33856cb" providerId="LiveId" clId="{0548EAAE-77BF-435A-9CDE-42B34B33DB38}" dt="2021-06-16T07:14:34.942" v="835" actId="478"/>
          <ac:spMkLst>
            <pc:docMk/>
            <pc:sldMk cId="3761595323" sldId="260"/>
            <ac:spMk id="11" creationId="{4CB9CAA4-DFC6-4AC5-81B0-3A747236F081}"/>
          </ac:spMkLst>
        </pc:spChg>
        <pc:spChg chg="add mod">
          <ac:chgData name="mathis guessard" userId="5938b434e33856cb" providerId="LiveId" clId="{0548EAAE-77BF-435A-9CDE-42B34B33DB38}" dt="2021-06-16T07:16:31.508" v="846" actId="14100"/>
          <ac:spMkLst>
            <pc:docMk/>
            <pc:sldMk cId="3761595323" sldId="260"/>
            <ac:spMk id="12" creationId="{2350DF19-44D9-4D97-8CDF-3C6F35E429C4}"/>
          </ac:spMkLst>
        </pc:spChg>
        <pc:picChg chg="add mod ord">
          <ac:chgData name="mathis guessard" userId="5938b434e33856cb" providerId="LiveId" clId="{0548EAAE-77BF-435A-9CDE-42B34B33DB38}" dt="2021-06-16T07:14:39.027" v="837" actId="1076"/>
          <ac:picMkLst>
            <pc:docMk/>
            <pc:sldMk cId="3761595323" sldId="260"/>
            <ac:picMk id="6" creationId="{A3363DCD-0969-433A-B53C-1316D2533DFA}"/>
          </ac:picMkLst>
        </pc:picChg>
        <pc:picChg chg="add mod">
          <ac:chgData name="mathis guessard" userId="5938b434e33856cb" providerId="LiveId" clId="{0548EAAE-77BF-435A-9CDE-42B34B33DB38}" dt="2021-06-16T07:14:39.695" v="838" actId="1076"/>
          <ac:picMkLst>
            <pc:docMk/>
            <pc:sldMk cId="3761595323" sldId="260"/>
            <ac:picMk id="7" creationId="{784281E2-119A-4EFA-87C2-1376F873C8D8}"/>
          </ac:picMkLst>
        </pc:picChg>
        <pc:picChg chg="add mod">
          <ac:chgData name="mathis guessard" userId="5938b434e33856cb" providerId="LiveId" clId="{0548EAAE-77BF-435A-9CDE-42B34B33DB38}" dt="2021-06-16T07:14:40.535" v="839" actId="1076"/>
          <ac:picMkLst>
            <pc:docMk/>
            <pc:sldMk cId="3761595323" sldId="260"/>
            <ac:picMk id="8" creationId="{2E98CD68-E793-4B64-A943-DEF767A48454}"/>
          </ac:picMkLst>
        </pc:picChg>
        <pc:picChg chg="add mod">
          <ac:chgData name="mathis guessard" userId="5938b434e33856cb" providerId="LiveId" clId="{0548EAAE-77BF-435A-9CDE-42B34B33DB38}" dt="2021-06-16T07:17:35.920" v="853" actId="1076"/>
          <ac:picMkLst>
            <pc:docMk/>
            <pc:sldMk cId="3761595323" sldId="260"/>
            <ac:picMk id="14" creationId="{81F923CE-9CA8-4055-9D16-D464024F388D}"/>
          </ac:picMkLst>
        </pc:picChg>
      </pc:sldChg>
      <pc:sldChg chg="addSp delSp modSp mod modTransition">
        <pc:chgData name="mathis guessard" userId="5938b434e33856cb" providerId="LiveId" clId="{0548EAAE-77BF-435A-9CDE-42B34B33DB38}" dt="2021-06-16T07:20:45.397" v="868" actId="478"/>
        <pc:sldMkLst>
          <pc:docMk/>
          <pc:sldMk cId="3591630310" sldId="261"/>
        </pc:sldMkLst>
        <pc:spChg chg="del mod">
          <ac:chgData name="mathis guessard" userId="5938b434e33856cb" providerId="LiveId" clId="{0548EAAE-77BF-435A-9CDE-42B34B33DB38}" dt="2021-06-16T07:20:44.567" v="867" actId="478"/>
          <ac:spMkLst>
            <pc:docMk/>
            <pc:sldMk cId="3591630310" sldId="261"/>
            <ac:spMk id="2" creationId="{114880AB-BE34-7841-A71C-E56914697FAC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591630310" sldId="261"/>
            <ac:spMk id="4" creationId="{7855B0BF-6091-8E4C-847D-F947935DD40F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591630310" sldId="261"/>
            <ac:spMk id="5" creationId="{DBD2842D-BFE4-DD44-98E3-4D8552018F78}"/>
          </ac:spMkLst>
        </pc:spChg>
        <pc:spChg chg="add del mod">
          <ac:chgData name="mathis guessard" userId="5938b434e33856cb" providerId="LiveId" clId="{0548EAAE-77BF-435A-9CDE-42B34B33DB38}" dt="2021-06-16T07:20:45.397" v="868" actId="478"/>
          <ac:spMkLst>
            <pc:docMk/>
            <pc:sldMk cId="3591630310" sldId="261"/>
            <ac:spMk id="6" creationId="{9F5E6D4D-D033-4FD6-A130-25012E91FE34}"/>
          </ac:spMkLst>
        </pc:spChg>
        <pc:spChg chg="add mod">
          <ac:chgData name="mathis guessard" userId="5938b434e33856cb" providerId="LiveId" clId="{0548EAAE-77BF-435A-9CDE-42B34B33DB38}" dt="2021-06-16T07:20:41.798" v="866" actId="113"/>
          <ac:spMkLst>
            <pc:docMk/>
            <pc:sldMk cId="3591630310" sldId="261"/>
            <ac:spMk id="9" creationId="{E771A06F-BC60-43DA-9D04-36ED996AD497}"/>
          </ac:spMkLst>
        </pc:spChg>
      </pc:sldChg>
      <pc:sldChg chg="addSp delSp modSp mod modTransition">
        <pc:chgData name="mathis guessard" userId="5938b434e33856cb" providerId="LiveId" clId="{0548EAAE-77BF-435A-9CDE-42B34B33DB38}" dt="2021-06-16T07:21:08.864" v="875" actId="478"/>
        <pc:sldMkLst>
          <pc:docMk/>
          <pc:sldMk cId="1834927387" sldId="262"/>
        </pc:sldMkLst>
        <pc:spChg chg="del mod">
          <ac:chgData name="mathis guessard" userId="5938b434e33856cb" providerId="LiveId" clId="{0548EAAE-77BF-435A-9CDE-42B34B33DB38}" dt="2021-06-16T07:21:08.206" v="874" actId="478"/>
          <ac:spMkLst>
            <pc:docMk/>
            <pc:sldMk cId="1834927387" sldId="262"/>
            <ac:spMk id="2" creationId="{4BC1EEDF-D377-1245-933D-0401ADFB44AC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834927387" sldId="262"/>
            <ac:spMk id="4" creationId="{5FCB0EB7-B806-5F43-8246-B0F59648BB23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834927387" sldId="262"/>
            <ac:spMk id="5" creationId="{689323A7-0A45-AE4C-91C1-7523D11EC5E6}"/>
          </ac:spMkLst>
        </pc:spChg>
        <pc:spChg chg="add mod">
          <ac:chgData name="mathis guessard" userId="5938b434e33856cb" providerId="LiveId" clId="{0548EAAE-77BF-435A-9CDE-42B34B33DB38}" dt="2021-06-16T07:21:06.464" v="873" actId="113"/>
          <ac:spMkLst>
            <pc:docMk/>
            <pc:sldMk cId="1834927387" sldId="262"/>
            <ac:spMk id="6" creationId="{5EFB3F52-B973-40FE-8326-132CA131348F}"/>
          </ac:spMkLst>
        </pc:spChg>
        <pc:spChg chg="add del mod">
          <ac:chgData name="mathis guessard" userId="5938b434e33856cb" providerId="LiveId" clId="{0548EAAE-77BF-435A-9CDE-42B34B33DB38}" dt="2021-06-16T07:21:08.864" v="875" actId="478"/>
          <ac:spMkLst>
            <pc:docMk/>
            <pc:sldMk cId="1834927387" sldId="262"/>
            <ac:spMk id="7" creationId="{45B43D87-AFE5-4C2D-997D-8B29B6D26BDD}"/>
          </ac:spMkLst>
        </pc:spChg>
        <pc:picChg chg="mod">
          <ac:chgData name="mathis guessard" userId="5938b434e33856cb" providerId="LiveId" clId="{0548EAAE-77BF-435A-9CDE-42B34B33DB38}" dt="2021-06-15T13:14:36.941" v="6" actId="14100"/>
          <ac:picMkLst>
            <pc:docMk/>
            <pc:sldMk cId="1834927387" sldId="262"/>
            <ac:picMk id="5122" creationId="{BAFD533B-6977-8E47-9FDF-5895B0F3F198}"/>
          </ac:picMkLst>
        </pc:picChg>
      </pc:sldChg>
      <pc:sldChg chg="addSp delSp modSp mod modTransition">
        <pc:chgData name="mathis guessard" userId="5938b434e33856cb" providerId="LiveId" clId="{0548EAAE-77BF-435A-9CDE-42B34B33DB38}" dt="2021-06-16T07:21:26.105" v="880" actId="478"/>
        <pc:sldMkLst>
          <pc:docMk/>
          <pc:sldMk cId="599189809" sldId="263"/>
        </pc:sldMkLst>
        <pc:spChg chg="del mod">
          <ac:chgData name="mathis guessard" userId="5938b434e33856cb" providerId="LiveId" clId="{0548EAAE-77BF-435A-9CDE-42B34B33DB38}" dt="2021-06-16T07:21:25.367" v="879" actId="478"/>
          <ac:spMkLst>
            <pc:docMk/>
            <pc:sldMk cId="599189809" sldId="263"/>
            <ac:spMk id="2" creationId="{451A2DB3-64E5-894A-A4A2-D48F1A418E48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599189809" sldId="263"/>
            <ac:spMk id="3" creationId="{941D3683-8009-EC47-A2A8-84C87BB11094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599189809" sldId="263"/>
            <ac:spMk id="4" creationId="{F99E85AA-F371-6D44-8C2D-18AFDE65F0D8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599189809" sldId="263"/>
            <ac:spMk id="5" creationId="{90E24CB8-66A7-1F40-92EF-BB01AA41CA7A}"/>
          </ac:spMkLst>
        </pc:spChg>
        <pc:spChg chg="add mod">
          <ac:chgData name="mathis guessard" userId="5938b434e33856cb" providerId="LiveId" clId="{0548EAAE-77BF-435A-9CDE-42B34B33DB38}" dt="2021-06-16T07:21:22.987" v="878" actId="113"/>
          <ac:spMkLst>
            <pc:docMk/>
            <pc:sldMk cId="599189809" sldId="263"/>
            <ac:spMk id="6" creationId="{7BD60374-7343-44A7-9364-7332B3F69B58}"/>
          </ac:spMkLst>
        </pc:spChg>
        <pc:spChg chg="add del mod">
          <ac:chgData name="mathis guessard" userId="5938b434e33856cb" providerId="LiveId" clId="{0548EAAE-77BF-435A-9CDE-42B34B33DB38}" dt="2021-06-16T07:21:26.105" v="880" actId="478"/>
          <ac:spMkLst>
            <pc:docMk/>
            <pc:sldMk cId="599189809" sldId="263"/>
            <ac:spMk id="8" creationId="{AE9515AF-2474-4FAC-9E18-DE50DE778D92}"/>
          </ac:spMkLst>
        </pc:spChg>
      </pc:sldChg>
      <pc:sldChg chg="addSp modSp modTransition">
        <pc:chgData name="mathis guessard" userId="5938b434e33856cb" providerId="LiveId" clId="{0548EAAE-77BF-435A-9CDE-42B34B33DB38}" dt="2021-06-16T07:28:51.869" v="881"/>
        <pc:sldMkLst>
          <pc:docMk/>
          <pc:sldMk cId="3886067760" sldId="264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86067760" sldId="264"/>
            <ac:spMk id="2" creationId="{5E8EA4F4-87DC-D445-8D67-1F428371AC7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86067760" sldId="264"/>
            <ac:spMk id="4" creationId="{BB1F4769-6513-0745-B3CF-EF007694C1E7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86067760" sldId="264"/>
            <ac:spMk id="5" creationId="{A09A73A7-F8A7-E84A-9B89-CE45DC938EDB}"/>
          </ac:spMkLst>
        </pc:spChg>
        <pc:spChg chg="add mod">
          <ac:chgData name="mathis guessard" userId="5938b434e33856cb" providerId="LiveId" clId="{0548EAAE-77BF-435A-9CDE-42B34B33DB38}" dt="2021-06-16T07:28:51.869" v="881"/>
          <ac:spMkLst>
            <pc:docMk/>
            <pc:sldMk cId="3886067760" sldId="264"/>
            <ac:spMk id="7" creationId="{222FE25B-4705-4798-A8CD-3020EA87D043}"/>
          </ac:spMkLst>
        </pc:spChg>
        <pc:picChg chg="mod">
          <ac:chgData name="mathis guessard" userId="5938b434e33856cb" providerId="LiveId" clId="{0548EAAE-77BF-435A-9CDE-42B34B33DB38}" dt="2021-06-16T06:52:26.226" v="792"/>
          <ac:picMkLst>
            <pc:docMk/>
            <pc:sldMk cId="3886067760" sldId="264"/>
            <ac:picMk id="6" creationId="{3BCC845C-4195-A94C-9ABC-036E74331A7D}"/>
          </ac:picMkLst>
        </pc:picChg>
      </pc:sldChg>
      <pc:sldChg chg="addSp modSp modTransition">
        <pc:chgData name="mathis guessard" userId="5938b434e33856cb" providerId="LiveId" clId="{0548EAAE-77BF-435A-9CDE-42B34B33DB38}" dt="2021-06-16T07:28:53.448" v="882"/>
        <pc:sldMkLst>
          <pc:docMk/>
          <pc:sldMk cId="3769551070" sldId="265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769551070" sldId="265"/>
            <ac:spMk id="2" creationId="{5E8EA4F4-87DC-D445-8D67-1F428371AC7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769551070" sldId="265"/>
            <ac:spMk id="4" creationId="{BB1F4769-6513-0745-B3CF-EF007694C1E7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769551070" sldId="265"/>
            <ac:spMk id="5" creationId="{A09A73A7-F8A7-E84A-9B89-CE45DC938EDB}"/>
          </ac:spMkLst>
        </pc:spChg>
        <pc:spChg chg="add mod">
          <ac:chgData name="mathis guessard" userId="5938b434e33856cb" providerId="LiveId" clId="{0548EAAE-77BF-435A-9CDE-42B34B33DB38}" dt="2021-06-16T07:28:53.448" v="882"/>
          <ac:spMkLst>
            <pc:docMk/>
            <pc:sldMk cId="3769551070" sldId="265"/>
            <ac:spMk id="7" creationId="{D4DE854F-4CCB-4BB7-973D-F29F54D9CAEC}"/>
          </ac:spMkLst>
        </pc:spChg>
        <pc:picChg chg="mod">
          <ac:chgData name="mathis guessard" userId="5938b434e33856cb" providerId="LiveId" clId="{0548EAAE-77BF-435A-9CDE-42B34B33DB38}" dt="2021-06-16T06:52:26.226" v="792"/>
          <ac:picMkLst>
            <pc:docMk/>
            <pc:sldMk cId="3769551070" sldId="265"/>
            <ac:picMk id="6" creationId="{E85E9F10-F2EE-A74E-B1AD-8BCFE93F31EE}"/>
          </ac:picMkLst>
        </pc:picChg>
      </pc:sldChg>
      <pc:sldChg chg="addSp modSp modTransition">
        <pc:chgData name="mathis guessard" userId="5938b434e33856cb" providerId="LiveId" clId="{0548EAAE-77BF-435A-9CDE-42B34B33DB38}" dt="2021-06-16T07:28:54.216" v="883"/>
        <pc:sldMkLst>
          <pc:docMk/>
          <pc:sldMk cId="718073154" sldId="266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718073154" sldId="266"/>
            <ac:spMk id="2" creationId="{5E8EA4F4-87DC-D445-8D67-1F428371AC7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718073154" sldId="266"/>
            <ac:spMk id="3" creationId="{1A1E6DFE-9820-404E-B257-B380441FBECE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718073154" sldId="266"/>
            <ac:spMk id="4" creationId="{BB1F4769-6513-0745-B3CF-EF007694C1E7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718073154" sldId="266"/>
            <ac:spMk id="5" creationId="{A09A73A7-F8A7-E84A-9B89-CE45DC938EDB}"/>
          </ac:spMkLst>
        </pc:spChg>
        <pc:spChg chg="add mod">
          <ac:chgData name="mathis guessard" userId="5938b434e33856cb" providerId="LiveId" clId="{0548EAAE-77BF-435A-9CDE-42B34B33DB38}" dt="2021-06-16T07:28:54.216" v="883"/>
          <ac:spMkLst>
            <pc:docMk/>
            <pc:sldMk cId="718073154" sldId="266"/>
            <ac:spMk id="6" creationId="{AB3035D7-A505-4EDD-9F6F-9AA667E8B754}"/>
          </ac:spMkLst>
        </pc:spChg>
      </pc:sldChg>
      <pc:sldChg chg="addSp modSp modTransition">
        <pc:chgData name="mathis guessard" userId="5938b434e33856cb" providerId="LiveId" clId="{0548EAAE-77BF-435A-9CDE-42B34B33DB38}" dt="2021-06-16T07:28:56.645" v="885"/>
        <pc:sldMkLst>
          <pc:docMk/>
          <pc:sldMk cId="214369967" sldId="267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4369967" sldId="267"/>
            <ac:spMk id="2" creationId="{C215455F-6D5C-7246-84FB-5440CFCF9DA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4369967" sldId="267"/>
            <ac:spMk id="3" creationId="{63D320E1-724B-BF4A-80F6-F95E15A2608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4369967" sldId="267"/>
            <ac:spMk id="4" creationId="{8990B656-438B-8044-883B-9B8E032FA640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4369967" sldId="267"/>
            <ac:spMk id="5" creationId="{966CEAD2-B375-9E47-B6BE-FDED2889FD8C}"/>
          </ac:spMkLst>
        </pc:spChg>
        <pc:spChg chg="add mod">
          <ac:chgData name="mathis guessard" userId="5938b434e33856cb" providerId="LiveId" clId="{0548EAAE-77BF-435A-9CDE-42B34B33DB38}" dt="2021-06-16T07:28:56.645" v="885"/>
          <ac:spMkLst>
            <pc:docMk/>
            <pc:sldMk cId="214369967" sldId="267"/>
            <ac:spMk id="6" creationId="{FD2CEA27-0EF6-4E48-BEC0-0469058D6F87}"/>
          </ac:spMkLst>
        </pc:spChg>
      </pc:sldChg>
      <pc:sldChg chg="addSp modSp modTransition">
        <pc:chgData name="mathis guessard" userId="5938b434e33856cb" providerId="LiveId" clId="{0548EAAE-77BF-435A-9CDE-42B34B33DB38}" dt="2021-06-16T07:28:54.912" v="884"/>
        <pc:sldMkLst>
          <pc:docMk/>
          <pc:sldMk cId="1551416303" sldId="268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551416303" sldId="268"/>
            <ac:spMk id="2" creationId="{C215455F-6D5C-7246-84FB-5440CFCF9DA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551416303" sldId="268"/>
            <ac:spMk id="3" creationId="{63D320E1-724B-BF4A-80F6-F95E15A2608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551416303" sldId="268"/>
            <ac:spMk id="4" creationId="{8990B656-438B-8044-883B-9B8E032FA640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551416303" sldId="268"/>
            <ac:spMk id="5" creationId="{966CEAD2-B375-9E47-B6BE-FDED2889FD8C}"/>
          </ac:spMkLst>
        </pc:spChg>
        <pc:spChg chg="add mod">
          <ac:chgData name="mathis guessard" userId="5938b434e33856cb" providerId="LiveId" clId="{0548EAAE-77BF-435A-9CDE-42B34B33DB38}" dt="2021-06-16T07:28:54.912" v="884"/>
          <ac:spMkLst>
            <pc:docMk/>
            <pc:sldMk cId="1551416303" sldId="268"/>
            <ac:spMk id="6" creationId="{3AB246C8-7909-4DB4-8ED2-4AB06F9962EE}"/>
          </ac:spMkLst>
        </pc:spChg>
      </pc:sldChg>
      <pc:sldChg chg="addSp modSp modTransition">
        <pc:chgData name="mathis guessard" userId="5938b434e33856cb" providerId="LiveId" clId="{0548EAAE-77BF-435A-9CDE-42B34B33DB38}" dt="2021-06-16T07:28:59.052" v="886"/>
        <pc:sldMkLst>
          <pc:docMk/>
          <pc:sldMk cId="3001688241" sldId="269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001688241" sldId="269"/>
            <ac:spMk id="2" creationId="{C215455F-6D5C-7246-84FB-5440CFCF9DA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001688241" sldId="269"/>
            <ac:spMk id="3" creationId="{63D320E1-724B-BF4A-80F6-F95E15A2608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001688241" sldId="269"/>
            <ac:spMk id="4" creationId="{8990B656-438B-8044-883B-9B8E032FA640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001688241" sldId="269"/>
            <ac:spMk id="5" creationId="{966CEAD2-B375-9E47-B6BE-FDED2889FD8C}"/>
          </ac:spMkLst>
        </pc:spChg>
        <pc:spChg chg="add mod">
          <ac:chgData name="mathis guessard" userId="5938b434e33856cb" providerId="LiveId" clId="{0548EAAE-77BF-435A-9CDE-42B34B33DB38}" dt="2021-06-16T07:28:59.052" v="886"/>
          <ac:spMkLst>
            <pc:docMk/>
            <pc:sldMk cId="3001688241" sldId="269"/>
            <ac:spMk id="6" creationId="{D4A79585-EA8A-4FC3-A65B-B606205080E4}"/>
          </ac:spMkLst>
        </pc:spChg>
      </pc:sldChg>
      <pc:sldChg chg="addSp delSp modSp mod modTransition">
        <pc:chgData name="mathis guessard" userId="5938b434e33856cb" providerId="LiveId" clId="{0548EAAE-77BF-435A-9CDE-42B34B33DB38}" dt="2021-06-16T07:30:07.857" v="904" actId="478"/>
        <pc:sldMkLst>
          <pc:docMk/>
          <pc:sldMk cId="3800518142" sldId="270"/>
        </pc:sldMkLst>
        <pc:spChg chg="del mod">
          <ac:chgData name="mathis guessard" userId="5938b434e33856cb" providerId="LiveId" clId="{0548EAAE-77BF-435A-9CDE-42B34B33DB38}" dt="2021-06-16T07:30:06.263" v="903" actId="478"/>
          <ac:spMkLst>
            <pc:docMk/>
            <pc:sldMk cId="3800518142" sldId="270"/>
            <ac:spMk id="2" creationId="{6FD6528A-2D50-7645-A24C-0EC073A662B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00518142" sldId="270"/>
            <ac:spMk id="3" creationId="{862D46B1-F9CF-2A4C-961F-0383188EA1BE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00518142" sldId="270"/>
            <ac:spMk id="4" creationId="{31777194-829F-B042-B1CB-A5120B68816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00518142" sldId="270"/>
            <ac:spMk id="5" creationId="{109A6C54-BED8-9E4C-A9AD-8F3D2E6C506B}"/>
          </ac:spMkLst>
        </pc:spChg>
        <pc:spChg chg="add mod">
          <ac:chgData name="mathis guessard" userId="5938b434e33856cb" providerId="LiveId" clId="{0548EAAE-77BF-435A-9CDE-42B34B33DB38}" dt="2021-06-16T07:30:03.378" v="902" actId="113"/>
          <ac:spMkLst>
            <pc:docMk/>
            <pc:sldMk cId="3800518142" sldId="270"/>
            <ac:spMk id="6" creationId="{FC756821-9476-49F0-8C3C-A126497327D2}"/>
          </ac:spMkLst>
        </pc:spChg>
        <pc:spChg chg="add del mod">
          <ac:chgData name="mathis guessard" userId="5938b434e33856cb" providerId="LiveId" clId="{0548EAAE-77BF-435A-9CDE-42B34B33DB38}" dt="2021-06-16T07:30:07.857" v="904" actId="478"/>
          <ac:spMkLst>
            <pc:docMk/>
            <pc:sldMk cId="3800518142" sldId="270"/>
            <ac:spMk id="8" creationId="{DEA28699-C540-4406-A6F0-419A220A1293}"/>
          </ac:spMkLst>
        </pc:spChg>
      </pc:sldChg>
      <pc:sldChg chg="addSp delSp modSp mod modTransition">
        <pc:chgData name="mathis guessard" userId="5938b434e33856cb" providerId="LiveId" clId="{0548EAAE-77BF-435A-9CDE-42B34B33DB38}" dt="2021-06-16T07:29:50.586" v="900" actId="478"/>
        <pc:sldMkLst>
          <pc:docMk/>
          <pc:sldMk cId="3654344824" sldId="271"/>
        </pc:sldMkLst>
        <pc:spChg chg="del mod">
          <ac:chgData name="mathis guessard" userId="5938b434e33856cb" providerId="LiveId" clId="{0548EAAE-77BF-435A-9CDE-42B34B33DB38}" dt="2021-06-16T07:29:49.779" v="899" actId="478"/>
          <ac:spMkLst>
            <pc:docMk/>
            <pc:sldMk cId="3654344824" sldId="271"/>
            <ac:spMk id="2" creationId="{6FD6528A-2D50-7645-A24C-0EC073A662B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654344824" sldId="271"/>
            <ac:spMk id="3" creationId="{862D46B1-F9CF-2A4C-961F-0383188EA1BE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654344824" sldId="271"/>
            <ac:spMk id="4" creationId="{31777194-829F-B042-B1CB-A5120B68816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654344824" sldId="271"/>
            <ac:spMk id="5" creationId="{109A6C54-BED8-9E4C-A9AD-8F3D2E6C506B}"/>
          </ac:spMkLst>
        </pc:spChg>
        <pc:spChg chg="add mod">
          <ac:chgData name="mathis guessard" userId="5938b434e33856cb" providerId="LiveId" clId="{0548EAAE-77BF-435A-9CDE-42B34B33DB38}" dt="2021-06-16T07:29:47.229" v="898" actId="113"/>
          <ac:spMkLst>
            <pc:docMk/>
            <pc:sldMk cId="3654344824" sldId="271"/>
            <ac:spMk id="6" creationId="{3F40243F-515A-4558-A674-96BECE80718A}"/>
          </ac:spMkLst>
        </pc:spChg>
        <pc:spChg chg="add del mod">
          <ac:chgData name="mathis guessard" userId="5938b434e33856cb" providerId="LiveId" clId="{0548EAAE-77BF-435A-9CDE-42B34B33DB38}" dt="2021-06-16T07:29:50.586" v="900" actId="478"/>
          <ac:spMkLst>
            <pc:docMk/>
            <pc:sldMk cId="3654344824" sldId="271"/>
            <ac:spMk id="8" creationId="{45D72CB5-C77E-4B7A-9438-77A84BB66D7A}"/>
          </ac:spMkLst>
        </pc:spChg>
      </pc:sldChg>
      <pc:sldChg chg="addSp delSp modSp mod modTransition">
        <pc:chgData name="mathis guessard" userId="5938b434e33856cb" providerId="LiveId" clId="{0548EAAE-77BF-435A-9CDE-42B34B33DB38}" dt="2021-06-16T07:29:28.149" v="896" actId="478"/>
        <pc:sldMkLst>
          <pc:docMk/>
          <pc:sldMk cId="637306209" sldId="272"/>
        </pc:sldMkLst>
        <pc:spChg chg="del mod">
          <ac:chgData name="mathis guessard" userId="5938b434e33856cb" providerId="LiveId" clId="{0548EAAE-77BF-435A-9CDE-42B34B33DB38}" dt="2021-06-16T07:29:26.357" v="895" actId="478"/>
          <ac:spMkLst>
            <pc:docMk/>
            <pc:sldMk cId="637306209" sldId="272"/>
            <ac:spMk id="2" creationId="{6FD6528A-2D50-7645-A24C-0EC073A662B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637306209" sldId="272"/>
            <ac:spMk id="3" creationId="{862D46B1-F9CF-2A4C-961F-0383188EA1BE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637306209" sldId="272"/>
            <ac:spMk id="4" creationId="{31777194-829F-B042-B1CB-A5120B68816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637306209" sldId="272"/>
            <ac:spMk id="5" creationId="{109A6C54-BED8-9E4C-A9AD-8F3D2E6C506B}"/>
          </ac:spMkLst>
        </pc:spChg>
        <pc:spChg chg="add mod">
          <ac:chgData name="mathis guessard" userId="5938b434e33856cb" providerId="LiveId" clId="{0548EAAE-77BF-435A-9CDE-42B34B33DB38}" dt="2021-06-16T07:29:23.563" v="894" actId="113"/>
          <ac:spMkLst>
            <pc:docMk/>
            <pc:sldMk cId="637306209" sldId="272"/>
            <ac:spMk id="6" creationId="{65DB9F44-6843-48B0-AED6-ABF953A7633E}"/>
          </ac:spMkLst>
        </pc:spChg>
        <pc:spChg chg="add del mod">
          <ac:chgData name="mathis guessard" userId="5938b434e33856cb" providerId="LiveId" clId="{0548EAAE-77BF-435A-9CDE-42B34B33DB38}" dt="2021-06-16T07:29:28.149" v="896" actId="478"/>
          <ac:spMkLst>
            <pc:docMk/>
            <pc:sldMk cId="637306209" sldId="272"/>
            <ac:spMk id="8" creationId="{359EA8A5-4514-4959-A85C-FDB816580C59}"/>
          </ac:spMkLst>
        </pc:spChg>
      </pc:sldChg>
      <pc:sldChg chg="addSp delSp modSp mod modTransition">
        <pc:chgData name="mathis guessard" userId="5938b434e33856cb" providerId="LiveId" clId="{0548EAAE-77BF-435A-9CDE-42B34B33DB38}" dt="2021-06-16T07:29:11.721" v="892" actId="113"/>
        <pc:sldMkLst>
          <pc:docMk/>
          <pc:sldMk cId="1797672007" sldId="273"/>
        </pc:sldMkLst>
        <pc:spChg chg="mod">
          <ac:chgData name="mathis guessard" userId="5938b434e33856cb" providerId="LiveId" clId="{0548EAAE-77BF-435A-9CDE-42B34B33DB38}" dt="2021-06-16T07:29:11.721" v="892" actId="113"/>
          <ac:spMkLst>
            <pc:docMk/>
            <pc:sldMk cId="1797672007" sldId="273"/>
            <ac:spMk id="2" creationId="{6FD6528A-2D50-7645-A24C-0EC073A662B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797672007" sldId="273"/>
            <ac:spMk id="3" creationId="{862D46B1-F9CF-2A4C-961F-0383188EA1BE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797672007" sldId="273"/>
            <ac:spMk id="4" creationId="{31777194-829F-B042-B1CB-A5120B68816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797672007" sldId="273"/>
            <ac:spMk id="5" creationId="{109A6C54-BED8-9E4C-A9AD-8F3D2E6C506B}"/>
          </ac:spMkLst>
        </pc:spChg>
        <pc:spChg chg="add del mod">
          <ac:chgData name="mathis guessard" userId="5938b434e33856cb" providerId="LiveId" clId="{0548EAAE-77BF-435A-9CDE-42B34B33DB38}" dt="2021-06-16T07:29:08.996" v="891" actId="478"/>
          <ac:spMkLst>
            <pc:docMk/>
            <pc:sldMk cId="1797672007" sldId="273"/>
            <ac:spMk id="6" creationId="{01DFFD74-3AD5-4C46-9038-BB09FB34EF28}"/>
          </ac:spMkLst>
        </pc:spChg>
      </pc:sldChg>
      <pc:sldChg chg="addSp delSp modSp mod modTransition">
        <pc:chgData name="mathis guessard" userId="5938b434e33856cb" providerId="LiveId" clId="{0548EAAE-77BF-435A-9CDE-42B34B33DB38}" dt="2021-06-16T07:20:24.581" v="863" actId="478"/>
        <pc:sldMkLst>
          <pc:docMk/>
          <pc:sldMk cId="3917932119" sldId="276"/>
        </pc:sldMkLst>
        <pc:spChg chg="del mod">
          <ac:chgData name="mathis guessard" userId="5938b434e33856cb" providerId="LiveId" clId="{0548EAAE-77BF-435A-9CDE-42B34B33DB38}" dt="2021-06-16T07:20:21.843" v="862" actId="478"/>
          <ac:spMkLst>
            <pc:docMk/>
            <pc:sldMk cId="3917932119" sldId="276"/>
            <ac:spMk id="2" creationId="{114880AB-BE34-7841-A71C-E56914697FAC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917932119" sldId="276"/>
            <ac:spMk id="4" creationId="{7855B0BF-6091-8E4C-847D-F947935DD40F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917932119" sldId="276"/>
            <ac:spMk id="5" creationId="{DBD2842D-BFE4-DD44-98E3-4D8552018F78}"/>
          </ac:spMkLst>
        </pc:spChg>
        <pc:spChg chg="add del mod">
          <ac:chgData name="mathis guessard" userId="5938b434e33856cb" providerId="LiveId" clId="{0548EAAE-77BF-435A-9CDE-42B34B33DB38}" dt="2021-06-16T07:20:24.581" v="863" actId="478"/>
          <ac:spMkLst>
            <pc:docMk/>
            <pc:sldMk cId="3917932119" sldId="276"/>
            <ac:spMk id="6" creationId="{518F124D-7B03-40D3-86F2-F129717BDAF5}"/>
          </ac:spMkLst>
        </pc:spChg>
        <pc:spChg chg="add mod">
          <ac:chgData name="mathis guessard" userId="5938b434e33856cb" providerId="LiveId" clId="{0548EAAE-77BF-435A-9CDE-42B34B33DB38}" dt="2021-06-16T07:20:18.577" v="861" actId="113"/>
          <ac:spMkLst>
            <pc:docMk/>
            <pc:sldMk cId="3917932119" sldId="276"/>
            <ac:spMk id="11" creationId="{F689892F-D764-4D67-87FB-C28DB57F2A0F}"/>
          </ac:spMkLst>
        </pc:spChg>
      </pc:sldChg>
      <pc:sldChg chg="addSp delSp modSp mod modTransition">
        <pc:chgData name="mathis guessard" userId="5938b434e33856cb" providerId="LiveId" clId="{0548EAAE-77BF-435A-9CDE-42B34B33DB38}" dt="2021-06-16T07:19:54.486" v="858" actId="478"/>
        <pc:sldMkLst>
          <pc:docMk/>
          <pc:sldMk cId="2652652797" sldId="277"/>
        </pc:sldMkLst>
        <pc:spChg chg="del mod">
          <ac:chgData name="mathis guessard" userId="5938b434e33856cb" providerId="LiveId" clId="{0548EAAE-77BF-435A-9CDE-42B34B33DB38}" dt="2021-06-16T07:19:50.325" v="857" actId="478"/>
          <ac:spMkLst>
            <pc:docMk/>
            <pc:sldMk cId="2652652797" sldId="277"/>
            <ac:spMk id="2" creationId="{114880AB-BE34-7841-A71C-E56914697FAC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652652797" sldId="277"/>
            <ac:spMk id="4" creationId="{7855B0BF-6091-8E4C-847D-F947935DD40F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652652797" sldId="277"/>
            <ac:spMk id="5" creationId="{DBD2842D-BFE4-DD44-98E3-4D8552018F78}"/>
          </ac:spMkLst>
        </pc:spChg>
        <pc:spChg chg="add del mod">
          <ac:chgData name="mathis guessard" userId="5938b434e33856cb" providerId="LiveId" clId="{0548EAAE-77BF-435A-9CDE-42B34B33DB38}" dt="2021-06-16T07:19:54.486" v="858" actId="478"/>
          <ac:spMkLst>
            <pc:docMk/>
            <pc:sldMk cId="2652652797" sldId="277"/>
            <ac:spMk id="6" creationId="{49D864E0-46DE-4846-8675-DFA63E43ECFE}"/>
          </ac:spMkLst>
        </pc:spChg>
        <pc:spChg chg="add mod">
          <ac:chgData name="mathis guessard" userId="5938b434e33856cb" providerId="LiveId" clId="{0548EAAE-77BF-435A-9CDE-42B34B33DB38}" dt="2021-06-16T07:19:46.632" v="856" actId="113"/>
          <ac:spMkLst>
            <pc:docMk/>
            <pc:sldMk cId="2652652797" sldId="277"/>
            <ac:spMk id="13" creationId="{83E33B7B-FC13-4218-A9F1-48E8292A825D}"/>
          </ac:spMkLst>
        </pc:spChg>
      </pc:sldChg>
      <pc:sldMasterChg chg="modTransition setBg modSldLayout">
        <pc:chgData name="mathis guessard" userId="5938b434e33856cb" providerId="LiveId" clId="{0548EAAE-77BF-435A-9CDE-42B34B33DB38}" dt="2021-06-16T06:40:14.836" v="717"/>
        <pc:sldMasterMkLst>
          <pc:docMk/>
          <pc:sldMasterMk cId="376889681" sldId="2147483887"/>
        </pc:sldMasterMkLst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466182046" sldId="2147483888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2843758302" sldId="2147483889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605789826" sldId="2147483890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884232002" sldId="2147483891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5925155" sldId="2147483892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21277282" sldId="2147483893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459007367" sldId="2147483894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2709425972" sldId="2147483895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3886107271" sldId="2147483896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226540320" sldId="2147483897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472727122" sldId="2147483898"/>
          </pc:sldLayoutMkLst>
        </pc:sldLayoutChg>
      </pc:sldMasterChg>
      <pc:sldMasterChg chg="modTransition modSldLayout">
        <pc:chgData name="mathis guessard" userId="5938b434e33856cb" providerId="LiveId" clId="{0548EAAE-77BF-435A-9CDE-42B34B33DB38}" dt="2021-06-16T06:45:55.624" v="766"/>
        <pc:sldMasterMkLst>
          <pc:docMk/>
          <pc:sldMasterMk cId="57431908" sldId="2147483899"/>
        </pc:sldMasterMkLst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3027456048" sldId="2147483900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1745864934" sldId="2147483901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574775186" sldId="2147483902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372788679" sldId="2147483903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928437812" sldId="2147483904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3174845575" sldId="2147483905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3909782495" sldId="2147483906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772197138" sldId="2147483907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257115133" sldId="2147483908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1566527766" sldId="2147483909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440897219" sldId="2147483910"/>
          </pc:sldLayoutMkLst>
        </pc:sldLayoutChg>
      </pc:sldMasterChg>
      <pc:sldMasterChg chg="modTransition modSldLayout">
        <pc:chgData name="mathis guessard" userId="5938b434e33856cb" providerId="LiveId" clId="{0548EAAE-77BF-435A-9CDE-42B34B33DB38}" dt="2021-06-16T06:52:14.889" v="790"/>
        <pc:sldMasterMkLst>
          <pc:docMk/>
          <pc:sldMasterMk cId="3502496808" sldId="2147483911"/>
        </pc:sldMasterMkLst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3845645911" sldId="2147483912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161590786" sldId="2147483913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261274488" sldId="2147483914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377061341" sldId="2147483915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742941373" sldId="2147483916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4201063034" sldId="2147483917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235588111" sldId="2147483918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929946440" sldId="2147483919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305865077" sldId="2147483920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4121643201" sldId="2147483921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048912327" sldId="2147483922"/>
          </pc:sldLayoutMkLst>
        </pc:sldLayoutChg>
      </pc:sldMasterChg>
      <pc:sldMasterChg chg="modTransition modSldLayout">
        <pc:chgData name="mathis guessard" userId="5938b434e33856cb" providerId="LiveId" clId="{0548EAAE-77BF-435A-9CDE-42B34B33DB38}" dt="2021-06-16T06:52:20.328" v="791"/>
        <pc:sldMasterMkLst>
          <pc:docMk/>
          <pc:sldMasterMk cId="1668465344" sldId="2147483923"/>
        </pc:sldMasterMkLst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3224218992" sldId="2147483924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967263420" sldId="2147483925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702568443" sldId="2147483926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1918733966" sldId="2147483927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330796089" sldId="2147483928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1066713335" sldId="2147483929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896954136" sldId="2147483930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1081529927" sldId="2147483931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1399139978" sldId="2147483932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4034764946" sldId="2147483939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898017455" sldId="2147483940"/>
          </pc:sldLayoutMkLst>
        </pc:sldLayoutChg>
      </pc:sldMasterChg>
      <pc:sldMasterChg chg="modTransition modSldLayout">
        <pc:chgData name="mathis guessard" userId="5938b434e33856cb" providerId="LiveId" clId="{0548EAAE-77BF-435A-9CDE-42B34B33DB38}" dt="2021-06-16T06:52:26.226" v="792"/>
        <pc:sldMasterMkLst>
          <pc:docMk/>
          <pc:sldMasterMk cId="1432673424" sldId="2147483941"/>
        </pc:sldMasterMkLst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2502392287" sldId="2147483942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173250962" sldId="2147483943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3370017736" sldId="2147483944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3581291736" sldId="2147483945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3921363742" sldId="2147483946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3843028177" sldId="2147483947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709996850" sldId="2147483948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1060457656" sldId="2147483949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2251638335" sldId="2147483950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3276791369" sldId="2147483957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805170392" sldId="2147483958"/>
          </pc:sldLayoutMkLst>
        </pc:sldLayoutChg>
      </pc:sldMasterChg>
    </pc:docChg>
  </pc:docChgLst>
  <pc:docChgLst>
    <pc:chgData name="Luidéo De Rochefort" userId="d3130658c21d2d5c" providerId="LiveId" clId="{333594A1-AB3B-8648-B37B-D6AE01B3943E}"/>
    <pc:docChg chg="custSel addSld delSld modSld sldOrd">
      <pc:chgData name="Luidéo De Rochefort" userId="d3130658c21d2d5c" providerId="LiveId" clId="{333594A1-AB3B-8648-B37B-D6AE01B3943E}" dt="2021-06-15T14:19:15.444" v="1371"/>
      <pc:docMkLst>
        <pc:docMk/>
      </pc:docMkLst>
      <pc:sldChg chg="addSp delSp modSp">
        <pc:chgData name="Luidéo De Rochefort" userId="d3130658c21d2d5c" providerId="LiveId" clId="{333594A1-AB3B-8648-B37B-D6AE01B3943E}" dt="2021-06-15T14:19:15.444" v="1371"/>
        <pc:sldMkLst>
          <pc:docMk/>
          <pc:sldMk cId="3784089036" sldId="256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84089036" sldId="256"/>
            <ac:spMk id="3" creationId="{00000000-0000-0000-0000-000000000000}"/>
          </ac:spMkLst>
        </pc:spChg>
        <pc:spChg chg="add del mod">
          <ac:chgData name="Luidéo De Rochefort" userId="d3130658c21d2d5c" providerId="LiveId" clId="{333594A1-AB3B-8648-B37B-D6AE01B3943E}" dt="2021-06-15T12:30:53.612" v="250"/>
          <ac:spMkLst>
            <pc:docMk/>
            <pc:sldMk cId="3784089036" sldId="256"/>
            <ac:spMk id="4" creationId="{0CEE1166-DAFB-9848-AC55-8BE6CA6A9858}"/>
          </ac:spMkLst>
        </pc:spChg>
      </pc:sldChg>
      <pc:sldChg chg="addSp modSp mod">
        <pc:chgData name="Luidéo De Rochefort" userId="d3130658c21d2d5c" providerId="LiveId" clId="{333594A1-AB3B-8648-B37B-D6AE01B3943E}" dt="2021-06-15T14:19:15.444" v="1371"/>
        <pc:sldMkLst>
          <pc:docMk/>
          <pc:sldMk cId="2110402156" sldId="257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110402156" sldId="257"/>
            <ac:spMk id="2" creationId="{6016A9D5-DC34-3A44-B527-0C48AB27B002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2110402156" sldId="257"/>
            <ac:spMk id="3" creationId="{DFB09337-4C4F-9C4F-A539-89B7165741C7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2110402156" sldId="257"/>
            <ac:spMk id="5" creationId="{378D96E5-E816-3D4A-B268-97F5CB2590BD}"/>
          </ac:spMkLst>
        </pc:spChg>
        <pc:graphicFrameChg chg="mod modGraphic">
          <ac:chgData name="Luidéo De Rochefort" userId="d3130658c21d2d5c" providerId="LiveId" clId="{333594A1-AB3B-8648-B37B-D6AE01B3943E}" dt="2021-06-15T14:19:15.444" v="1371"/>
          <ac:graphicFrameMkLst>
            <pc:docMk/>
            <pc:sldMk cId="2110402156" sldId="257"/>
            <ac:graphicFrameMk id="4" creationId="{2A99B0A9-74A3-0945-BB0A-8C06802C91EB}"/>
          </ac:graphicFrameMkLst>
        </pc:graphicFrameChg>
      </pc:sldChg>
      <pc:sldChg chg="addSp delSp modSp mod">
        <pc:chgData name="Luidéo De Rochefort" userId="d3130658c21d2d5c" providerId="LiveId" clId="{333594A1-AB3B-8648-B37B-D6AE01B3943E}" dt="2021-06-15T14:19:15.444" v="1371"/>
        <pc:sldMkLst>
          <pc:docMk/>
          <pc:sldMk cId="339349113" sldId="258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39349113" sldId="258"/>
            <ac:spMk id="2" creationId="{96E56B54-4BEC-B048-AB82-07B4CAA7BEF0}"/>
          </ac:spMkLst>
        </pc:spChg>
        <pc:spChg chg="del">
          <ac:chgData name="Luidéo De Rochefort" userId="d3130658c21d2d5c" providerId="LiveId" clId="{333594A1-AB3B-8648-B37B-D6AE01B3943E}" dt="2021-06-15T12:17:43.128" v="0" actId="931"/>
          <ac:spMkLst>
            <pc:docMk/>
            <pc:sldMk cId="339349113" sldId="258"/>
            <ac:spMk id="3" creationId="{71CFA5A4-E1DF-CD41-9E2D-8476E7047D9A}"/>
          </ac:spMkLst>
        </pc:spChg>
        <pc:spChg chg="add mod">
          <ac:chgData name="Luidéo De Rochefort" userId="d3130658c21d2d5c" providerId="LiveId" clId="{333594A1-AB3B-8648-B37B-D6AE01B3943E}" dt="2021-06-15T12:24:56.313" v="105" actId="1076"/>
          <ac:spMkLst>
            <pc:docMk/>
            <pc:sldMk cId="339349113" sldId="258"/>
            <ac:spMk id="6" creationId="{118E5508-B53C-7142-AF4F-42FC3A1EBD51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339349113" sldId="258"/>
            <ac:spMk id="7" creationId="{5C4A5A02-38FB-CA4C-9125-32AEE549345A}"/>
          </ac:spMkLst>
        </pc:spChg>
        <pc:spChg chg="add mod">
          <ac:chgData name="Luidéo De Rochefort" userId="d3130658c21d2d5c" providerId="LiveId" clId="{333594A1-AB3B-8648-B37B-D6AE01B3943E}" dt="2021-06-15T12:24:56.313" v="105" actId="1076"/>
          <ac:spMkLst>
            <pc:docMk/>
            <pc:sldMk cId="339349113" sldId="258"/>
            <ac:spMk id="8" creationId="{B9C3D842-F0A2-374F-B265-2B554C095586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339349113" sldId="258"/>
            <ac:spMk id="9" creationId="{821C4B13-CC6B-0E4D-96B5-A3B802D95E76}"/>
          </ac:spMkLst>
        </pc:spChg>
        <pc:spChg chg="add mod">
          <ac:chgData name="Luidéo De Rochefort" userId="d3130658c21d2d5c" providerId="LiveId" clId="{333594A1-AB3B-8648-B37B-D6AE01B3943E}" dt="2021-06-15T12:24:56.313" v="105" actId="1076"/>
          <ac:spMkLst>
            <pc:docMk/>
            <pc:sldMk cId="339349113" sldId="258"/>
            <ac:spMk id="10" creationId="{143EB68E-35CC-C04F-B0A1-531A72E0CA14}"/>
          </ac:spMkLst>
        </pc:spChg>
        <pc:picChg chg="add mod">
          <ac:chgData name="Luidéo De Rochefort" userId="d3130658c21d2d5c" providerId="LiveId" clId="{333594A1-AB3B-8648-B37B-D6AE01B3943E}" dt="2021-06-15T12:24:56.313" v="105" actId="1076"/>
          <ac:picMkLst>
            <pc:docMk/>
            <pc:sldMk cId="339349113" sldId="258"/>
            <ac:picMk id="5" creationId="{657E4D28-F8D2-D74B-A38F-DAEF32727BF2}"/>
          </ac:picMkLst>
        </pc:picChg>
        <pc:picChg chg="add mod">
          <ac:chgData name="Luidéo De Rochefort" userId="d3130658c21d2d5c" providerId="LiveId" clId="{333594A1-AB3B-8648-B37B-D6AE01B3943E}" dt="2021-06-15T12:24:56.313" v="105" actId="1076"/>
          <ac:picMkLst>
            <pc:docMk/>
            <pc:sldMk cId="339349113" sldId="258"/>
            <ac:picMk id="1026" creationId="{02EE911C-ED9E-7642-8D43-8E488D03E6FF}"/>
          </ac:picMkLst>
        </pc:picChg>
        <pc:picChg chg="add mod">
          <ac:chgData name="Luidéo De Rochefort" userId="d3130658c21d2d5c" providerId="LiveId" clId="{333594A1-AB3B-8648-B37B-D6AE01B3943E}" dt="2021-06-15T12:24:56.313" v="105" actId="1076"/>
          <ac:picMkLst>
            <pc:docMk/>
            <pc:sldMk cId="339349113" sldId="258"/>
            <ac:picMk id="1028" creationId="{74BFA0F5-21F0-A048-B8EC-754C0BA4AE19}"/>
          </ac:picMkLst>
        </pc:picChg>
      </pc:sldChg>
      <pc:sldChg chg="addSp delSp modSp new mod">
        <pc:chgData name="Luidéo De Rochefort" userId="d3130658c21d2d5c" providerId="LiveId" clId="{333594A1-AB3B-8648-B37B-D6AE01B3943E}" dt="2021-06-15T14:19:15.444" v="1371"/>
        <pc:sldMkLst>
          <pc:docMk/>
          <pc:sldMk cId="3146748469" sldId="259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146748469" sldId="259"/>
            <ac:spMk id="2" creationId="{80B0F62A-2E9A-8C42-ADB8-83E8BB80FA46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146748469" sldId="259"/>
            <ac:spMk id="3" creationId="{0DDBEA8E-BEA6-7D44-A508-90A1E8E99E69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3146748469" sldId="259"/>
            <ac:spMk id="4" creationId="{0A30410A-A898-364B-AE71-F30AAA6A05A4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3146748469" sldId="259"/>
            <ac:spMk id="5" creationId="{C605E93A-A1D1-7649-B2BC-DA3826D43920}"/>
          </ac:spMkLst>
        </pc:spChg>
        <pc:spChg chg="add del mod">
          <ac:chgData name="Luidéo De Rochefort" userId="d3130658c21d2d5c" providerId="LiveId" clId="{333594A1-AB3B-8648-B37B-D6AE01B3943E}" dt="2021-06-15T12:30:55.561" v="252"/>
          <ac:spMkLst>
            <pc:docMk/>
            <pc:sldMk cId="3146748469" sldId="259"/>
            <ac:spMk id="6" creationId="{C30732CE-85E9-8D42-A85E-38E966EB9B38}"/>
          </ac:spMkLst>
        </pc:spChg>
      </pc:sldChg>
      <pc:sldChg chg="modSp new mod">
        <pc:chgData name="Luidéo De Rochefort" userId="d3130658c21d2d5c" providerId="LiveId" clId="{333594A1-AB3B-8648-B37B-D6AE01B3943E}" dt="2021-06-15T14:19:15.444" v="1371"/>
        <pc:sldMkLst>
          <pc:docMk/>
          <pc:sldMk cId="3761595323" sldId="260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1595323" sldId="260"/>
            <ac:spMk id="2" creationId="{9A707749-761D-6244-BE7B-C928014D3A9B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1595323" sldId="260"/>
            <ac:spMk id="3" creationId="{3F2B7512-FB07-1345-9413-63144D626A27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1595323" sldId="260"/>
            <ac:spMk id="4" creationId="{020444FE-D4C0-8248-9029-D9216F165329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1595323" sldId="260"/>
            <ac:spMk id="5" creationId="{7E01EC9F-2AF9-DA43-9304-B1F746AB5525}"/>
          </ac:spMkLst>
        </pc:spChg>
      </pc:sldChg>
      <pc:sldChg chg="addSp delSp modSp new mod ord">
        <pc:chgData name="Luidéo De Rochefort" userId="d3130658c21d2d5c" providerId="LiveId" clId="{333594A1-AB3B-8648-B37B-D6AE01B3943E}" dt="2021-06-15T14:19:15.444" v="1371"/>
        <pc:sldMkLst>
          <pc:docMk/>
          <pc:sldMk cId="3591630310" sldId="261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591630310" sldId="261"/>
            <ac:spMk id="2" creationId="{114880AB-BE34-7841-A71C-E56914697FAC}"/>
          </ac:spMkLst>
        </pc:spChg>
        <pc:spChg chg="del">
          <ac:chgData name="Luidéo De Rochefort" userId="d3130658c21d2d5c" providerId="LiveId" clId="{333594A1-AB3B-8648-B37B-D6AE01B3943E}" dt="2021-06-15T12:42:19.837" v="902"/>
          <ac:spMkLst>
            <pc:docMk/>
            <pc:sldMk cId="3591630310" sldId="261"/>
            <ac:spMk id="3" creationId="{911346E0-31E7-F340-AA5B-00C007C90237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591630310" sldId="261"/>
            <ac:spMk id="4" creationId="{7855B0BF-6091-8E4C-847D-F947935DD40F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591630310" sldId="261"/>
            <ac:spMk id="5" creationId="{DBD2842D-BFE4-DD44-98E3-4D8552018F78}"/>
          </ac:spMkLst>
        </pc:spChg>
        <pc:spChg chg="add del">
          <ac:chgData name="Luidéo De Rochefort" userId="d3130658c21d2d5c" providerId="LiveId" clId="{333594A1-AB3B-8648-B37B-D6AE01B3943E}" dt="2021-06-15T12:42:36.797" v="904"/>
          <ac:spMkLst>
            <pc:docMk/>
            <pc:sldMk cId="3591630310" sldId="261"/>
            <ac:spMk id="6" creationId="{5719468E-8472-9D42-BE05-D5FE1459AF3F}"/>
          </ac:spMkLst>
        </pc:spChg>
        <pc:spChg chg="add del mod">
          <ac:chgData name="Luidéo De Rochefort" userId="d3130658c21d2d5c" providerId="LiveId" clId="{333594A1-AB3B-8648-B37B-D6AE01B3943E}" dt="2021-06-15T12:42:47.219" v="908"/>
          <ac:spMkLst>
            <pc:docMk/>
            <pc:sldMk cId="3591630310" sldId="261"/>
            <ac:spMk id="7" creationId="{1D0949E4-B6DE-B347-85C4-5CA1061838B4}"/>
          </ac:spMkLst>
        </pc:spChg>
        <pc:spChg chg="add del">
          <ac:chgData name="Luidéo De Rochefort" userId="d3130658c21d2d5c" providerId="LiveId" clId="{333594A1-AB3B-8648-B37B-D6AE01B3943E}" dt="2021-06-15T12:42:49.596" v="910"/>
          <ac:spMkLst>
            <pc:docMk/>
            <pc:sldMk cId="3591630310" sldId="261"/>
            <ac:spMk id="8" creationId="{F93321D2-90A9-4647-B226-4D92AC44F117}"/>
          </ac:spMkLst>
        </pc:spChg>
        <pc:spChg chg="add del">
          <ac:chgData name="Luidéo De Rochefort" userId="d3130658c21d2d5c" providerId="LiveId" clId="{333594A1-AB3B-8648-B37B-D6AE01B3943E}" dt="2021-06-15T12:44:28.900" v="922"/>
          <ac:spMkLst>
            <pc:docMk/>
            <pc:sldMk cId="3591630310" sldId="261"/>
            <ac:spMk id="9" creationId="{F5055E31-D864-4D4A-8766-669F6B67E0B9}"/>
          </ac:spMkLst>
        </pc:spChg>
        <pc:spChg chg="add del mod">
          <ac:chgData name="Luidéo De Rochefort" userId="d3130658c21d2d5c" providerId="LiveId" clId="{333594A1-AB3B-8648-B37B-D6AE01B3943E}" dt="2021-06-15T12:44:33.155" v="925"/>
          <ac:spMkLst>
            <pc:docMk/>
            <pc:sldMk cId="3591630310" sldId="261"/>
            <ac:spMk id="10" creationId="{E347B852-CBDD-8D4C-B378-C938FE97AEC8}"/>
          </ac:spMkLst>
        </pc:spChg>
        <pc:spChg chg="add del">
          <ac:chgData name="Luidéo De Rochefort" userId="d3130658c21d2d5c" providerId="LiveId" clId="{333594A1-AB3B-8648-B37B-D6AE01B3943E}" dt="2021-06-15T12:44:40.485" v="933"/>
          <ac:spMkLst>
            <pc:docMk/>
            <pc:sldMk cId="3591630310" sldId="261"/>
            <ac:spMk id="11" creationId="{94929BED-5FBE-CA48-BEF6-B08D932985C1}"/>
          </ac:spMkLst>
        </pc:spChg>
        <pc:spChg chg="add del mod">
          <ac:chgData name="Luidéo De Rochefort" userId="d3130658c21d2d5c" providerId="LiveId" clId="{333594A1-AB3B-8648-B37B-D6AE01B3943E}" dt="2021-06-15T12:44:40.301" v="932"/>
          <ac:spMkLst>
            <pc:docMk/>
            <pc:sldMk cId="3591630310" sldId="261"/>
            <ac:spMk id="12" creationId="{5F9FA6FE-4C5B-DA4F-A3BF-B8CB577F9030}"/>
          </ac:spMkLst>
        </pc:spChg>
        <pc:spChg chg="add del mod">
          <ac:chgData name="Luidéo De Rochefort" userId="d3130658c21d2d5c" providerId="LiveId" clId="{333594A1-AB3B-8648-B37B-D6AE01B3943E}" dt="2021-06-15T12:44:40.101" v="931"/>
          <ac:spMkLst>
            <pc:docMk/>
            <pc:sldMk cId="3591630310" sldId="261"/>
            <ac:spMk id="13" creationId="{7A420BBE-F9E8-F44C-8DF5-BE07DAA0A45D}"/>
          </ac:spMkLst>
        </pc:spChg>
        <pc:spChg chg="add del mod">
          <ac:chgData name="Luidéo De Rochefort" userId="d3130658c21d2d5c" providerId="LiveId" clId="{333594A1-AB3B-8648-B37B-D6AE01B3943E}" dt="2021-06-15T12:44:39.874" v="930"/>
          <ac:spMkLst>
            <pc:docMk/>
            <pc:sldMk cId="3591630310" sldId="261"/>
            <ac:spMk id="14" creationId="{8D090BD3-1BC2-A94D-885E-0375E37FD6EA}"/>
          </ac:spMkLst>
        </pc:spChg>
        <pc:spChg chg="add del">
          <ac:chgData name="Luidéo De Rochefort" userId="d3130658c21d2d5c" providerId="LiveId" clId="{333594A1-AB3B-8648-B37B-D6AE01B3943E}" dt="2021-06-15T12:44:43.915" v="935"/>
          <ac:spMkLst>
            <pc:docMk/>
            <pc:sldMk cId="3591630310" sldId="261"/>
            <ac:spMk id="15" creationId="{2558362D-6AB7-A946-AFDD-5E8C3D18997D}"/>
          </ac:spMkLst>
        </pc:spChg>
        <pc:spChg chg="add del">
          <ac:chgData name="Luidéo De Rochefort" userId="d3130658c21d2d5c" providerId="LiveId" clId="{333594A1-AB3B-8648-B37B-D6AE01B3943E}" dt="2021-06-15T12:48:48.183" v="954"/>
          <ac:spMkLst>
            <pc:docMk/>
            <pc:sldMk cId="3591630310" sldId="261"/>
            <ac:spMk id="16" creationId="{1B89BCB5-1AB9-8D49-9AD9-07BA4E716954}"/>
          </ac:spMkLst>
        </pc:spChg>
        <pc:spChg chg="add del mod">
          <ac:chgData name="Luidéo De Rochefort" userId="d3130658c21d2d5c" providerId="LiveId" clId="{333594A1-AB3B-8648-B37B-D6AE01B3943E}" dt="2021-06-15T12:48:47.943" v="953"/>
          <ac:spMkLst>
            <pc:docMk/>
            <pc:sldMk cId="3591630310" sldId="261"/>
            <ac:spMk id="17" creationId="{76BAD58F-9C65-CC4E-9CF4-AACB233F330E}"/>
          </ac:spMkLst>
        </pc:spChg>
        <pc:spChg chg="add del">
          <ac:chgData name="Luidéo De Rochefort" userId="d3130658c21d2d5c" providerId="LiveId" clId="{333594A1-AB3B-8648-B37B-D6AE01B3943E}" dt="2021-06-15T12:48:56.983" v="956"/>
          <ac:spMkLst>
            <pc:docMk/>
            <pc:sldMk cId="3591630310" sldId="261"/>
            <ac:spMk id="18" creationId="{179B012D-88DF-3C4A-AA85-6CE16D877D99}"/>
          </ac:spMkLst>
        </pc:spChg>
        <pc:spChg chg="add del">
          <ac:chgData name="Luidéo De Rochefort" userId="d3130658c21d2d5c" providerId="LiveId" clId="{333594A1-AB3B-8648-B37B-D6AE01B3943E}" dt="2021-06-15T12:49:05.935" v="958"/>
          <ac:spMkLst>
            <pc:docMk/>
            <pc:sldMk cId="3591630310" sldId="261"/>
            <ac:spMk id="19" creationId="{E9B4EFC7-6683-2943-ACDC-8FA91709AB17}"/>
          </ac:spMkLst>
        </pc:spChg>
        <pc:spChg chg="add del">
          <ac:chgData name="Luidéo De Rochefort" userId="d3130658c21d2d5c" providerId="LiveId" clId="{333594A1-AB3B-8648-B37B-D6AE01B3943E}" dt="2021-06-15T12:49:14.958" v="962"/>
          <ac:spMkLst>
            <pc:docMk/>
            <pc:sldMk cId="3591630310" sldId="261"/>
            <ac:spMk id="20" creationId="{5741DF66-BB13-FA49-910D-E84B62A85189}"/>
          </ac:spMkLst>
        </pc:spChg>
        <pc:spChg chg="add del">
          <ac:chgData name="Luidéo De Rochefort" userId="d3130658c21d2d5c" providerId="LiveId" clId="{333594A1-AB3B-8648-B37B-D6AE01B3943E}" dt="2021-06-15T12:49:27.693" v="964"/>
          <ac:spMkLst>
            <pc:docMk/>
            <pc:sldMk cId="3591630310" sldId="261"/>
            <ac:spMk id="21" creationId="{0BEC3567-F278-7E4D-9050-16F24AD09CF4}"/>
          </ac:spMkLst>
        </pc:spChg>
        <pc:spChg chg="add del mod">
          <ac:chgData name="Luidéo De Rochefort" userId="d3130658c21d2d5c" providerId="LiveId" clId="{333594A1-AB3B-8648-B37B-D6AE01B3943E}" dt="2021-06-15T12:58:42.995" v="1016" actId="767"/>
          <ac:spMkLst>
            <pc:docMk/>
            <pc:sldMk cId="3591630310" sldId="261"/>
            <ac:spMk id="24" creationId="{2D87B031-9600-FD41-B741-693E9DD04BFE}"/>
          </ac:spMkLst>
        </pc:spChg>
        <pc:spChg chg="add mod">
          <ac:chgData name="Luidéo De Rochefort" userId="d3130658c21d2d5c" providerId="LiveId" clId="{333594A1-AB3B-8648-B37B-D6AE01B3943E}" dt="2021-06-15T13:04:42.081" v="1160" actId="1076"/>
          <ac:spMkLst>
            <pc:docMk/>
            <pc:sldMk cId="3591630310" sldId="261"/>
            <ac:spMk id="25" creationId="{C5F9E58A-6F76-A748-9BDC-BF95A823EB3C}"/>
          </ac:spMkLst>
        </pc:spChg>
        <pc:spChg chg="add del mod">
          <ac:chgData name="Luidéo De Rochefort" userId="d3130658c21d2d5c" providerId="LiveId" clId="{333594A1-AB3B-8648-B37B-D6AE01B3943E}" dt="2021-06-15T13:03:09.074" v="1108" actId="478"/>
          <ac:spMkLst>
            <pc:docMk/>
            <pc:sldMk cId="3591630310" sldId="261"/>
            <ac:spMk id="26" creationId="{73CDB388-DA4C-9B4B-A46E-37A33B826180}"/>
          </ac:spMkLst>
        </pc:spChg>
        <pc:spChg chg="add mod">
          <ac:chgData name="Luidéo De Rochefort" userId="d3130658c21d2d5c" providerId="LiveId" clId="{333594A1-AB3B-8648-B37B-D6AE01B3943E}" dt="2021-06-15T13:04:45.113" v="1161" actId="1076"/>
          <ac:spMkLst>
            <pc:docMk/>
            <pc:sldMk cId="3591630310" sldId="261"/>
            <ac:spMk id="36" creationId="{6FFC3445-E912-C744-BF42-00AA57CA308B}"/>
          </ac:spMkLst>
        </pc:spChg>
        <pc:picChg chg="add del mod">
          <ac:chgData name="Luidéo De Rochefort" userId="d3130658c21d2d5c" providerId="LiveId" clId="{333594A1-AB3B-8648-B37B-D6AE01B3943E}" dt="2021-06-15T13:03:11.395" v="1110" actId="478"/>
          <ac:picMkLst>
            <pc:docMk/>
            <pc:sldMk cId="3591630310" sldId="261"/>
            <ac:picMk id="23" creationId="{94625FB7-BFA8-8049-8F26-4C27B9BF9DAB}"/>
          </ac:picMkLst>
        </pc:picChg>
        <pc:picChg chg="add del mod">
          <ac:chgData name="Luidéo De Rochefort" userId="d3130658c21d2d5c" providerId="LiveId" clId="{333594A1-AB3B-8648-B37B-D6AE01B3943E}" dt="2021-06-15T13:02:54.962" v="1102" actId="478"/>
          <ac:picMkLst>
            <pc:docMk/>
            <pc:sldMk cId="3591630310" sldId="261"/>
            <ac:picMk id="2050" creationId="{689CCC6E-DDD7-8544-AD65-D801D445E6A2}"/>
          </ac:picMkLst>
        </pc:picChg>
        <pc:picChg chg="add del mod">
          <ac:chgData name="Luidéo De Rochefort" userId="d3130658c21d2d5c" providerId="LiveId" clId="{333594A1-AB3B-8648-B37B-D6AE01B3943E}" dt="2021-06-15T13:03:02.105" v="1104" actId="478"/>
          <ac:picMkLst>
            <pc:docMk/>
            <pc:sldMk cId="3591630310" sldId="261"/>
            <ac:picMk id="2058" creationId="{F3FA3525-C860-B547-9F2B-868487E6140A}"/>
          </ac:picMkLst>
        </pc:picChg>
        <pc:picChg chg="add del mod">
          <ac:chgData name="Luidéo De Rochefort" userId="d3130658c21d2d5c" providerId="LiveId" clId="{333594A1-AB3B-8648-B37B-D6AE01B3943E}" dt="2021-06-15T13:03:03.195" v="1105" actId="478"/>
          <ac:picMkLst>
            <pc:docMk/>
            <pc:sldMk cId="3591630310" sldId="261"/>
            <ac:picMk id="2060" creationId="{3980F34C-0140-DF48-885E-48DB7E33977D}"/>
          </ac:picMkLst>
        </pc:picChg>
        <pc:picChg chg="add del mod">
          <ac:chgData name="Luidéo De Rochefort" userId="d3130658c21d2d5c" providerId="LiveId" clId="{333594A1-AB3B-8648-B37B-D6AE01B3943E}" dt="2021-06-15T12:46:52.291" v="939" actId="478"/>
          <ac:picMkLst>
            <pc:docMk/>
            <pc:sldMk cId="3591630310" sldId="261"/>
            <ac:picMk id="2076" creationId="{20E33BE4-552D-784D-8800-75DDFD9C8E23}"/>
          </ac:picMkLst>
        </pc:picChg>
        <pc:picChg chg="add del">
          <ac:chgData name="Luidéo De Rochefort" userId="d3130658c21d2d5c" providerId="LiveId" clId="{333594A1-AB3B-8648-B37B-D6AE01B3943E}" dt="2021-06-15T12:46:55.247" v="941"/>
          <ac:picMkLst>
            <pc:docMk/>
            <pc:sldMk cId="3591630310" sldId="261"/>
            <ac:picMk id="2078" creationId="{4A4DFA1F-ED8E-3143-ADC1-DF2110162E19}"/>
          </ac:picMkLst>
        </pc:picChg>
        <pc:picChg chg="add mod">
          <ac:chgData name="Luidéo De Rochefort" userId="d3130658c21d2d5c" providerId="LiveId" clId="{333594A1-AB3B-8648-B37B-D6AE01B3943E}" dt="2021-06-15T13:03:39.681" v="1125" actId="1076"/>
          <ac:picMkLst>
            <pc:docMk/>
            <pc:sldMk cId="3591630310" sldId="261"/>
            <ac:picMk id="2080" creationId="{9F977BC7-76D2-FA42-BA50-824227C10217}"/>
          </ac:picMkLst>
        </pc:picChg>
        <pc:picChg chg="add mod">
          <ac:chgData name="Luidéo De Rochefort" userId="d3130658c21d2d5c" providerId="LiveId" clId="{333594A1-AB3B-8648-B37B-D6AE01B3943E}" dt="2021-06-15T13:03:42.393" v="1126" actId="1076"/>
          <ac:picMkLst>
            <pc:docMk/>
            <pc:sldMk cId="3591630310" sldId="261"/>
            <ac:picMk id="2082" creationId="{3076DA8D-4FB2-9B43-8042-AB40699F71D6}"/>
          </ac:picMkLst>
        </pc:picChg>
        <pc:picChg chg="add del mod">
          <ac:chgData name="Luidéo De Rochefort" userId="d3130658c21d2d5c" providerId="LiveId" clId="{333594A1-AB3B-8648-B37B-D6AE01B3943E}" dt="2021-06-15T13:03:11.996" v="1111" actId="478"/>
          <ac:picMkLst>
            <pc:docMk/>
            <pc:sldMk cId="3591630310" sldId="261"/>
            <ac:picMk id="2084" creationId="{F5065B90-4669-6341-A5E0-F0972548B801}"/>
          </ac:picMkLst>
        </pc:picChg>
        <pc:picChg chg="add del mod">
          <ac:chgData name="Luidéo De Rochefort" userId="d3130658c21d2d5c" providerId="LiveId" clId="{333594A1-AB3B-8648-B37B-D6AE01B3943E}" dt="2021-06-15T13:03:10.923" v="1109" actId="478"/>
          <ac:picMkLst>
            <pc:docMk/>
            <pc:sldMk cId="3591630310" sldId="261"/>
            <ac:picMk id="2098" creationId="{3541BD05-AF49-974B-B58B-B05FA6F9BB9D}"/>
          </ac:picMkLst>
        </pc:picChg>
        <pc:picChg chg="add del mod">
          <ac:chgData name="Luidéo De Rochefort" userId="d3130658c21d2d5c" providerId="LiveId" clId="{333594A1-AB3B-8648-B37B-D6AE01B3943E}" dt="2021-06-15T13:03:04.066" v="1106" actId="478"/>
          <ac:picMkLst>
            <pc:docMk/>
            <pc:sldMk cId="3591630310" sldId="261"/>
            <ac:picMk id="2100" creationId="{279F0341-CB9D-B345-892E-85759ED0B3C6}"/>
          </ac:picMkLst>
        </pc:picChg>
      </pc:sldChg>
      <pc:sldChg chg="addSp delSp modSp new mod">
        <pc:chgData name="Luidéo De Rochefort" userId="d3130658c21d2d5c" providerId="LiveId" clId="{333594A1-AB3B-8648-B37B-D6AE01B3943E}" dt="2021-06-15T14:19:15.444" v="1371"/>
        <pc:sldMkLst>
          <pc:docMk/>
          <pc:sldMk cId="1834927387" sldId="262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834927387" sldId="262"/>
            <ac:spMk id="2" creationId="{4BC1EEDF-D377-1245-933D-0401ADFB44AC}"/>
          </ac:spMkLst>
        </pc:spChg>
        <pc:spChg chg="del">
          <ac:chgData name="Luidéo De Rochefort" userId="d3130658c21d2d5c" providerId="LiveId" clId="{333594A1-AB3B-8648-B37B-D6AE01B3943E}" dt="2021-06-15T13:12:06.330" v="1239"/>
          <ac:spMkLst>
            <pc:docMk/>
            <pc:sldMk cId="1834927387" sldId="262"/>
            <ac:spMk id="3" creationId="{3B8142B2-3E75-DF46-8AA6-A4B5D2C91138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834927387" sldId="262"/>
            <ac:spMk id="4" creationId="{5FCB0EB7-B806-5F43-8246-B0F59648BB23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834927387" sldId="262"/>
            <ac:spMk id="5" creationId="{689323A7-0A45-AE4C-91C1-7523D11EC5E6}"/>
          </ac:spMkLst>
        </pc:spChg>
        <pc:picChg chg="add mod">
          <ac:chgData name="Luidéo De Rochefort" userId="d3130658c21d2d5c" providerId="LiveId" clId="{333594A1-AB3B-8648-B37B-D6AE01B3943E}" dt="2021-06-15T13:12:06.330" v="1239"/>
          <ac:picMkLst>
            <pc:docMk/>
            <pc:sldMk cId="1834927387" sldId="262"/>
            <ac:picMk id="5122" creationId="{BAFD533B-6977-8E47-9FDF-5895B0F3F198}"/>
          </ac:picMkLst>
        </pc:picChg>
      </pc:sldChg>
      <pc:sldChg chg="modSp new mod">
        <pc:chgData name="Luidéo De Rochefort" userId="d3130658c21d2d5c" providerId="LiveId" clId="{333594A1-AB3B-8648-B37B-D6AE01B3943E}" dt="2021-06-15T14:19:15.444" v="1371"/>
        <pc:sldMkLst>
          <pc:docMk/>
          <pc:sldMk cId="599189809" sldId="263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599189809" sldId="263"/>
            <ac:spMk id="2" creationId="{451A2DB3-64E5-894A-A4A2-D48F1A418E48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599189809" sldId="263"/>
            <ac:spMk id="3" creationId="{941D3683-8009-EC47-A2A8-84C87BB11094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599189809" sldId="263"/>
            <ac:spMk id="4" creationId="{F99E85AA-F371-6D44-8C2D-18AFDE65F0D8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599189809" sldId="263"/>
            <ac:spMk id="5" creationId="{90E24CB8-66A7-1F40-92EF-BB01AA41CA7A}"/>
          </ac:spMkLst>
        </pc:spChg>
      </pc:sldChg>
      <pc:sldChg chg="addSp delSp modSp new mod">
        <pc:chgData name="Luidéo De Rochefort" userId="d3130658c21d2d5c" providerId="LiveId" clId="{333594A1-AB3B-8648-B37B-D6AE01B3943E}" dt="2021-06-15T14:19:15.444" v="1371"/>
        <pc:sldMkLst>
          <pc:docMk/>
          <pc:sldMk cId="3886067760" sldId="264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86067760" sldId="264"/>
            <ac:spMk id="2" creationId="{5E8EA4F4-87DC-D445-8D67-1F428371AC72}"/>
          </ac:spMkLst>
        </pc:spChg>
        <pc:spChg chg="del">
          <ac:chgData name="Luidéo De Rochefort" userId="d3130658c21d2d5c" providerId="LiveId" clId="{333594A1-AB3B-8648-B37B-D6AE01B3943E}" dt="2021-06-15T13:37:50.545" v="1240"/>
          <ac:spMkLst>
            <pc:docMk/>
            <pc:sldMk cId="3886067760" sldId="264"/>
            <ac:spMk id="3" creationId="{1A1E6DFE-9820-404E-B257-B380441FBEC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86067760" sldId="264"/>
            <ac:spMk id="4" creationId="{BB1F4769-6513-0745-B3CF-EF007694C1E7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86067760" sldId="264"/>
            <ac:spMk id="5" creationId="{A09A73A7-F8A7-E84A-9B89-CE45DC938EDB}"/>
          </ac:spMkLst>
        </pc:spChg>
        <pc:picChg chg="add mod">
          <ac:chgData name="Luidéo De Rochefort" userId="d3130658c21d2d5c" providerId="LiveId" clId="{333594A1-AB3B-8648-B37B-D6AE01B3943E}" dt="2021-06-15T14:19:15.444" v="1371"/>
          <ac:picMkLst>
            <pc:docMk/>
            <pc:sldMk cId="3886067760" sldId="264"/>
            <ac:picMk id="6" creationId="{3BCC845C-4195-A94C-9ABC-036E74331A7D}"/>
          </ac:picMkLst>
        </pc:picChg>
      </pc:sldChg>
      <pc:sldChg chg="addSp delSp modSp add mod">
        <pc:chgData name="Luidéo De Rochefort" userId="d3130658c21d2d5c" providerId="LiveId" clId="{333594A1-AB3B-8648-B37B-D6AE01B3943E}" dt="2021-06-15T14:19:15.444" v="1371"/>
        <pc:sldMkLst>
          <pc:docMk/>
          <pc:sldMk cId="3769551070" sldId="265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9551070" sldId="265"/>
            <ac:spMk id="2" creationId="{5E8EA4F4-87DC-D445-8D67-1F428371AC72}"/>
          </ac:spMkLst>
        </pc:spChg>
        <pc:spChg chg="del">
          <ac:chgData name="Luidéo De Rochefort" userId="d3130658c21d2d5c" providerId="LiveId" clId="{333594A1-AB3B-8648-B37B-D6AE01B3943E}" dt="2021-06-15T13:38:48.473" v="1241"/>
          <ac:spMkLst>
            <pc:docMk/>
            <pc:sldMk cId="3769551070" sldId="265"/>
            <ac:spMk id="3" creationId="{1A1E6DFE-9820-404E-B257-B380441FBEC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9551070" sldId="265"/>
            <ac:spMk id="4" creationId="{BB1F4769-6513-0745-B3CF-EF007694C1E7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9551070" sldId="265"/>
            <ac:spMk id="5" creationId="{A09A73A7-F8A7-E84A-9B89-CE45DC938EDB}"/>
          </ac:spMkLst>
        </pc:spChg>
        <pc:picChg chg="add mod">
          <ac:chgData name="Luidéo De Rochefort" userId="d3130658c21d2d5c" providerId="LiveId" clId="{333594A1-AB3B-8648-B37B-D6AE01B3943E}" dt="2021-06-15T14:19:15.444" v="1371"/>
          <ac:picMkLst>
            <pc:docMk/>
            <pc:sldMk cId="3769551070" sldId="265"/>
            <ac:picMk id="6" creationId="{E85E9F10-F2EE-A74E-B1AD-8BCFE93F31EE}"/>
          </ac:picMkLst>
        </pc:picChg>
      </pc:sldChg>
      <pc:sldChg chg="modSp add mod">
        <pc:chgData name="Luidéo De Rochefort" userId="d3130658c21d2d5c" providerId="LiveId" clId="{333594A1-AB3B-8648-B37B-D6AE01B3943E}" dt="2021-06-15T14:19:15.444" v="1371"/>
        <pc:sldMkLst>
          <pc:docMk/>
          <pc:sldMk cId="718073154" sldId="266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718073154" sldId="266"/>
            <ac:spMk id="2" creationId="{5E8EA4F4-87DC-D445-8D67-1F428371AC72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718073154" sldId="266"/>
            <ac:spMk id="3" creationId="{1A1E6DFE-9820-404E-B257-B380441FBEC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718073154" sldId="266"/>
            <ac:spMk id="4" creationId="{BB1F4769-6513-0745-B3CF-EF007694C1E7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718073154" sldId="266"/>
            <ac:spMk id="5" creationId="{A09A73A7-F8A7-E84A-9B89-CE45DC938EDB}"/>
          </ac:spMkLst>
        </pc:spChg>
      </pc:sldChg>
      <pc:sldChg chg="modSp new mod">
        <pc:chgData name="Luidéo De Rochefort" userId="d3130658c21d2d5c" providerId="LiveId" clId="{333594A1-AB3B-8648-B37B-D6AE01B3943E}" dt="2021-06-15T14:19:15.444" v="1371"/>
        <pc:sldMkLst>
          <pc:docMk/>
          <pc:sldMk cId="214369967" sldId="267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14369967" sldId="267"/>
            <ac:spMk id="2" creationId="{C215455F-6D5C-7246-84FB-5440CFCF9DA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14369967" sldId="267"/>
            <ac:spMk id="3" creationId="{63D320E1-724B-BF4A-80F6-F95E15A2608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14369967" sldId="267"/>
            <ac:spMk id="4" creationId="{8990B656-438B-8044-883B-9B8E032FA640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14369967" sldId="267"/>
            <ac:spMk id="5" creationId="{966CEAD2-B375-9E47-B6BE-FDED2889FD8C}"/>
          </ac:spMkLst>
        </pc:spChg>
      </pc:sldChg>
      <pc:sldChg chg="modSp add mod">
        <pc:chgData name="Luidéo De Rochefort" userId="d3130658c21d2d5c" providerId="LiveId" clId="{333594A1-AB3B-8648-B37B-D6AE01B3943E}" dt="2021-06-15T14:19:15.444" v="1371"/>
        <pc:sldMkLst>
          <pc:docMk/>
          <pc:sldMk cId="1551416303" sldId="268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551416303" sldId="268"/>
            <ac:spMk id="2" creationId="{C215455F-6D5C-7246-84FB-5440CFCF9DA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551416303" sldId="268"/>
            <ac:spMk id="3" creationId="{63D320E1-724B-BF4A-80F6-F95E15A2608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551416303" sldId="268"/>
            <ac:spMk id="4" creationId="{8990B656-438B-8044-883B-9B8E032FA640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551416303" sldId="268"/>
            <ac:spMk id="5" creationId="{966CEAD2-B375-9E47-B6BE-FDED2889FD8C}"/>
          </ac:spMkLst>
        </pc:spChg>
      </pc:sldChg>
      <pc:sldChg chg="modSp add mod">
        <pc:chgData name="Luidéo De Rochefort" userId="d3130658c21d2d5c" providerId="LiveId" clId="{333594A1-AB3B-8648-B37B-D6AE01B3943E}" dt="2021-06-15T14:19:15.444" v="1371"/>
        <pc:sldMkLst>
          <pc:docMk/>
          <pc:sldMk cId="3001688241" sldId="269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001688241" sldId="269"/>
            <ac:spMk id="2" creationId="{C215455F-6D5C-7246-84FB-5440CFCF9DA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001688241" sldId="269"/>
            <ac:spMk id="3" creationId="{63D320E1-724B-BF4A-80F6-F95E15A2608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001688241" sldId="269"/>
            <ac:spMk id="4" creationId="{8990B656-438B-8044-883B-9B8E032FA640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001688241" sldId="269"/>
            <ac:spMk id="5" creationId="{966CEAD2-B375-9E47-B6BE-FDED2889FD8C}"/>
          </ac:spMkLst>
        </pc:spChg>
      </pc:sldChg>
      <pc:sldChg chg="modSp new mod">
        <pc:chgData name="Luidéo De Rochefort" userId="d3130658c21d2d5c" providerId="LiveId" clId="{333594A1-AB3B-8648-B37B-D6AE01B3943E}" dt="2021-06-15T14:19:15.444" v="1371"/>
        <pc:sldMkLst>
          <pc:docMk/>
          <pc:sldMk cId="3800518142" sldId="270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00518142" sldId="270"/>
            <ac:spMk id="2" creationId="{6FD6528A-2D50-7645-A24C-0EC073A662B2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00518142" sldId="270"/>
            <ac:spMk id="3" creationId="{862D46B1-F9CF-2A4C-961F-0383188EA1B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00518142" sldId="270"/>
            <ac:spMk id="4" creationId="{31777194-829F-B042-B1CB-A5120B68816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00518142" sldId="270"/>
            <ac:spMk id="5" creationId="{109A6C54-BED8-9E4C-A9AD-8F3D2E6C506B}"/>
          </ac:spMkLst>
        </pc:spChg>
      </pc:sldChg>
      <pc:sldChg chg="addSp delSp modSp add mod">
        <pc:chgData name="Luidéo De Rochefort" userId="d3130658c21d2d5c" providerId="LiveId" clId="{333594A1-AB3B-8648-B37B-D6AE01B3943E}" dt="2021-06-15T14:19:15.444" v="1371"/>
        <pc:sldMkLst>
          <pc:docMk/>
          <pc:sldMk cId="3654344824" sldId="271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654344824" sldId="271"/>
            <ac:spMk id="2" creationId="{6FD6528A-2D50-7645-A24C-0EC073A662B2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654344824" sldId="271"/>
            <ac:spMk id="3" creationId="{862D46B1-F9CF-2A4C-961F-0383188EA1B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654344824" sldId="271"/>
            <ac:spMk id="4" creationId="{31777194-829F-B042-B1CB-A5120B68816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654344824" sldId="271"/>
            <ac:spMk id="5" creationId="{109A6C54-BED8-9E4C-A9AD-8F3D2E6C506B}"/>
          </ac:spMkLst>
        </pc:spChg>
        <pc:spChg chg="add del mod">
          <ac:chgData name="Luidéo De Rochefort" userId="d3130658c21d2d5c" providerId="LiveId" clId="{333594A1-AB3B-8648-B37B-D6AE01B3943E}" dt="2021-06-15T12:40:46.129" v="821"/>
          <ac:spMkLst>
            <pc:docMk/>
            <pc:sldMk cId="3654344824" sldId="271"/>
            <ac:spMk id="6" creationId="{D3884CF2-7E91-C742-9B7D-6F6B22C6590A}"/>
          </ac:spMkLst>
        </pc:spChg>
      </pc:sldChg>
      <pc:sldChg chg="modSp add mod">
        <pc:chgData name="Luidéo De Rochefort" userId="d3130658c21d2d5c" providerId="LiveId" clId="{333594A1-AB3B-8648-B37B-D6AE01B3943E}" dt="2021-06-15T14:19:15.444" v="1371"/>
        <pc:sldMkLst>
          <pc:docMk/>
          <pc:sldMk cId="637306209" sldId="272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637306209" sldId="272"/>
            <ac:spMk id="2" creationId="{6FD6528A-2D50-7645-A24C-0EC073A662B2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637306209" sldId="272"/>
            <ac:spMk id="3" creationId="{862D46B1-F9CF-2A4C-961F-0383188EA1B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637306209" sldId="272"/>
            <ac:spMk id="4" creationId="{31777194-829F-B042-B1CB-A5120B68816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637306209" sldId="272"/>
            <ac:spMk id="5" creationId="{109A6C54-BED8-9E4C-A9AD-8F3D2E6C506B}"/>
          </ac:spMkLst>
        </pc:spChg>
      </pc:sldChg>
      <pc:sldChg chg="modSp add mod">
        <pc:chgData name="Luidéo De Rochefort" userId="d3130658c21d2d5c" providerId="LiveId" clId="{333594A1-AB3B-8648-B37B-D6AE01B3943E}" dt="2021-06-15T14:19:15.444" v="1371"/>
        <pc:sldMkLst>
          <pc:docMk/>
          <pc:sldMk cId="1797672007" sldId="273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797672007" sldId="273"/>
            <ac:spMk id="2" creationId="{6FD6528A-2D50-7645-A24C-0EC073A662B2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797672007" sldId="273"/>
            <ac:spMk id="3" creationId="{862D46B1-F9CF-2A4C-961F-0383188EA1B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797672007" sldId="273"/>
            <ac:spMk id="4" creationId="{31777194-829F-B042-B1CB-A5120B68816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797672007" sldId="273"/>
            <ac:spMk id="5" creationId="{109A6C54-BED8-9E4C-A9AD-8F3D2E6C506B}"/>
          </ac:spMkLst>
        </pc:spChg>
      </pc:sldChg>
      <pc:sldChg chg="new del">
        <pc:chgData name="Luidéo De Rochefort" userId="d3130658c21d2d5c" providerId="LiveId" clId="{333594A1-AB3B-8648-B37B-D6AE01B3943E}" dt="2021-06-15T13:07:31.004" v="1237" actId="2696"/>
        <pc:sldMkLst>
          <pc:docMk/>
          <pc:sldMk cId="2555199347" sldId="274"/>
        </pc:sldMkLst>
      </pc:sldChg>
      <pc:sldChg chg="new del">
        <pc:chgData name="Luidéo De Rochefort" userId="d3130658c21d2d5c" providerId="LiveId" clId="{333594A1-AB3B-8648-B37B-D6AE01B3943E}" dt="2021-06-15T13:00:33.838" v="1043" actId="2696"/>
        <pc:sldMkLst>
          <pc:docMk/>
          <pc:sldMk cId="3277351879" sldId="275"/>
        </pc:sldMkLst>
      </pc:sldChg>
      <pc:sldChg chg="addSp delSp modSp add mod">
        <pc:chgData name="Luidéo De Rochefort" userId="d3130658c21d2d5c" providerId="LiveId" clId="{333594A1-AB3B-8648-B37B-D6AE01B3943E}" dt="2021-06-15T14:19:15.444" v="1371"/>
        <pc:sldMkLst>
          <pc:docMk/>
          <pc:sldMk cId="3917932119" sldId="276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917932119" sldId="276"/>
            <ac:spMk id="2" creationId="{114880AB-BE34-7841-A71C-E56914697FAC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917932119" sldId="276"/>
            <ac:spMk id="4" creationId="{7855B0BF-6091-8E4C-847D-F947935DD40F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917932119" sldId="276"/>
            <ac:spMk id="5" creationId="{DBD2842D-BFE4-DD44-98E3-4D8552018F78}"/>
          </ac:spMkLst>
        </pc:spChg>
        <pc:spChg chg="add mod">
          <ac:chgData name="Luidéo De Rochefort" userId="d3130658c21d2d5c" providerId="LiveId" clId="{333594A1-AB3B-8648-B37B-D6AE01B3943E}" dt="2021-06-15T13:07:16.177" v="1236" actId="1076"/>
          <ac:spMkLst>
            <pc:docMk/>
            <pc:sldMk cId="3917932119" sldId="276"/>
            <ac:spMk id="16" creationId="{D0D48AFD-C0C8-BB4E-B4F0-267A260E281F}"/>
          </ac:spMkLst>
        </pc:spChg>
        <pc:spChg chg="mod">
          <ac:chgData name="Luidéo De Rochefort" userId="d3130658c21d2d5c" providerId="LiveId" clId="{333594A1-AB3B-8648-B37B-D6AE01B3943E}" dt="2021-06-15T13:07:16.177" v="1236" actId="1076"/>
          <ac:spMkLst>
            <pc:docMk/>
            <pc:sldMk cId="3917932119" sldId="276"/>
            <ac:spMk id="25" creationId="{C5F9E58A-6F76-A748-9BDC-BF95A823EB3C}"/>
          </ac:spMkLst>
        </pc:spChg>
        <pc:spChg chg="mod">
          <ac:chgData name="Luidéo De Rochefort" userId="d3130658c21d2d5c" providerId="LiveId" clId="{333594A1-AB3B-8648-B37B-D6AE01B3943E}" dt="2021-06-15T13:07:16.177" v="1236" actId="1076"/>
          <ac:spMkLst>
            <pc:docMk/>
            <pc:sldMk cId="3917932119" sldId="276"/>
            <ac:spMk id="36" creationId="{6FFC3445-E912-C744-BF42-00AA57CA308B}"/>
          </ac:spMkLst>
        </pc:spChg>
        <pc:picChg chg="mod">
          <ac:chgData name="Luidéo De Rochefort" userId="d3130658c21d2d5c" providerId="LiveId" clId="{333594A1-AB3B-8648-B37B-D6AE01B3943E}" dt="2021-06-15T13:07:16.177" v="1236" actId="1076"/>
          <ac:picMkLst>
            <pc:docMk/>
            <pc:sldMk cId="3917932119" sldId="276"/>
            <ac:picMk id="23" creationId="{94625FB7-BFA8-8049-8F26-4C27B9BF9DAB}"/>
          </ac:picMkLst>
        </pc:picChg>
        <pc:picChg chg="mod">
          <ac:chgData name="Luidéo De Rochefort" userId="d3130658c21d2d5c" providerId="LiveId" clId="{333594A1-AB3B-8648-B37B-D6AE01B3943E}" dt="2021-06-15T13:07:16.177" v="1236" actId="1076"/>
          <ac:picMkLst>
            <pc:docMk/>
            <pc:sldMk cId="3917932119" sldId="276"/>
            <ac:picMk id="2050" creationId="{689CCC6E-DDD7-8544-AD65-D801D445E6A2}"/>
          </ac:picMkLst>
        </pc:picChg>
        <pc:picChg chg="del">
          <ac:chgData name="Luidéo De Rochefort" userId="d3130658c21d2d5c" providerId="LiveId" clId="{333594A1-AB3B-8648-B37B-D6AE01B3943E}" dt="2021-06-15T13:03:31.860" v="1119" actId="478"/>
          <ac:picMkLst>
            <pc:docMk/>
            <pc:sldMk cId="3917932119" sldId="276"/>
            <ac:picMk id="2058" creationId="{F3FA3525-C860-B547-9F2B-868487E6140A}"/>
          </ac:picMkLst>
        </pc:picChg>
        <pc:picChg chg="del">
          <ac:chgData name="Luidéo De Rochefort" userId="d3130658c21d2d5c" providerId="LiveId" clId="{333594A1-AB3B-8648-B37B-D6AE01B3943E}" dt="2021-06-15T13:03:32.250" v="1120" actId="478"/>
          <ac:picMkLst>
            <pc:docMk/>
            <pc:sldMk cId="3917932119" sldId="276"/>
            <ac:picMk id="2060" creationId="{3980F34C-0140-DF48-885E-48DB7E33977D}"/>
          </ac:picMkLst>
        </pc:picChg>
        <pc:picChg chg="del">
          <ac:chgData name="Luidéo De Rochefort" userId="d3130658c21d2d5c" providerId="LiveId" clId="{333594A1-AB3B-8648-B37B-D6AE01B3943E}" dt="2021-06-15T13:03:33.889" v="1122" actId="478"/>
          <ac:picMkLst>
            <pc:docMk/>
            <pc:sldMk cId="3917932119" sldId="276"/>
            <ac:picMk id="2080" creationId="{9F977BC7-76D2-FA42-BA50-824227C10217}"/>
          </ac:picMkLst>
        </pc:picChg>
        <pc:picChg chg="del">
          <ac:chgData name="Luidéo De Rochefort" userId="d3130658c21d2d5c" providerId="LiveId" clId="{333594A1-AB3B-8648-B37B-D6AE01B3943E}" dt="2021-06-15T13:03:34.835" v="1123" actId="478"/>
          <ac:picMkLst>
            <pc:docMk/>
            <pc:sldMk cId="3917932119" sldId="276"/>
            <ac:picMk id="2082" creationId="{3076DA8D-4FB2-9B43-8042-AB40699F71D6}"/>
          </ac:picMkLst>
        </pc:picChg>
        <pc:picChg chg="del">
          <ac:chgData name="Luidéo De Rochefort" userId="d3130658c21d2d5c" providerId="LiveId" clId="{333594A1-AB3B-8648-B37B-D6AE01B3943E}" dt="2021-06-15T13:03:35.514" v="1124" actId="478"/>
          <ac:picMkLst>
            <pc:docMk/>
            <pc:sldMk cId="3917932119" sldId="276"/>
            <ac:picMk id="2084" creationId="{F5065B90-4669-6341-A5E0-F0972548B801}"/>
          </ac:picMkLst>
        </pc:picChg>
        <pc:picChg chg="mod">
          <ac:chgData name="Luidéo De Rochefort" userId="d3130658c21d2d5c" providerId="LiveId" clId="{333594A1-AB3B-8648-B37B-D6AE01B3943E}" dt="2021-06-15T13:07:16.177" v="1236" actId="1076"/>
          <ac:picMkLst>
            <pc:docMk/>
            <pc:sldMk cId="3917932119" sldId="276"/>
            <ac:picMk id="2098" creationId="{3541BD05-AF49-974B-B58B-B05FA6F9BB9D}"/>
          </ac:picMkLst>
        </pc:picChg>
        <pc:picChg chg="del">
          <ac:chgData name="Luidéo De Rochefort" userId="d3130658c21d2d5c" providerId="LiveId" clId="{333594A1-AB3B-8648-B37B-D6AE01B3943E}" dt="2021-06-15T13:03:32.731" v="1121" actId="478"/>
          <ac:picMkLst>
            <pc:docMk/>
            <pc:sldMk cId="3917932119" sldId="276"/>
            <ac:picMk id="2100" creationId="{279F0341-CB9D-B345-892E-85759ED0B3C6}"/>
          </ac:picMkLst>
        </pc:picChg>
      </pc:sldChg>
      <pc:sldChg chg="addSp delSp modSp add mod">
        <pc:chgData name="Luidéo De Rochefort" userId="d3130658c21d2d5c" providerId="LiveId" clId="{333594A1-AB3B-8648-B37B-D6AE01B3943E}" dt="2021-06-15T14:19:15.444" v="1371"/>
        <pc:sldMkLst>
          <pc:docMk/>
          <pc:sldMk cId="2652652797" sldId="277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652652797" sldId="277"/>
            <ac:spMk id="2" creationId="{114880AB-BE34-7841-A71C-E56914697FAC}"/>
          </ac:spMkLst>
        </pc:spChg>
        <pc:spChg chg="add del mod">
          <ac:chgData name="Luidéo De Rochefort" userId="d3130658c21d2d5c" providerId="LiveId" clId="{333594A1-AB3B-8648-B37B-D6AE01B3943E}" dt="2021-06-15T13:03:18.034" v="1114" actId="478"/>
          <ac:spMkLst>
            <pc:docMk/>
            <pc:sldMk cId="2652652797" sldId="277"/>
            <ac:spMk id="3" creationId="{D6555B47-8179-B340-82F2-9E771BB5ADF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652652797" sldId="277"/>
            <ac:spMk id="4" creationId="{7855B0BF-6091-8E4C-847D-F947935DD40F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652652797" sldId="277"/>
            <ac:spMk id="5" creationId="{DBD2842D-BFE4-DD44-98E3-4D8552018F78}"/>
          </ac:spMkLst>
        </pc:spChg>
        <pc:spChg chg="add mod">
          <ac:chgData name="Luidéo De Rochefort" userId="d3130658c21d2d5c" providerId="LiveId" clId="{333594A1-AB3B-8648-B37B-D6AE01B3943E}" dt="2021-06-15T13:06:34.705" v="1227" actId="1076"/>
          <ac:spMkLst>
            <pc:docMk/>
            <pc:sldMk cId="2652652797" sldId="277"/>
            <ac:spMk id="17" creationId="{1A9E1907-9530-F74A-BF11-E18F3DE615B3}"/>
          </ac:spMkLst>
        </pc:spChg>
        <pc:spChg chg="add mod">
          <ac:chgData name="Luidéo De Rochefort" userId="d3130658c21d2d5c" providerId="LiveId" clId="{333594A1-AB3B-8648-B37B-D6AE01B3943E}" dt="2021-06-15T13:06:34.705" v="1227" actId="1076"/>
          <ac:spMkLst>
            <pc:docMk/>
            <pc:sldMk cId="2652652797" sldId="277"/>
            <ac:spMk id="18" creationId="{1616F5F3-BB41-1840-800C-565F0CBC7CC1}"/>
          </ac:spMkLst>
        </pc:spChg>
        <pc:spChg chg="mod">
          <ac:chgData name="Luidéo De Rochefort" userId="d3130658c21d2d5c" providerId="LiveId" clId="{333594A1-AB3B-8648-B37B-D6AE01B3943E}" dt="2021-06-15T13:06:34.705" v="1227" actId="1076"/>
          <ac:spMkLst>
            <pc:docMk/>
            <pc:sldMk cId="2652652797" sldId="277"/>
            <ac:spMk id="25" creationId="{C5F9E58A-6F76-A748-9BDC-BF95A823EB3C}"/>
          </ac:spMkLst>
        </pc:spChg>
        <pc:spChg chg="mod">
          <ac:chgData name="Luidéo De Rochefort" userId="d3130658c21d2d5c" providerId="LiveId" clId="{333594A1-AB3B-8648-B37B-D6AE01B3943E}" dt="2021-06-15T13:06:34.705" v="1227" actId="1076"/>
          <ac:spMkLst>
            <pc:docMk/>
            <pc:sldMk cId="2652652797" sldId="277"/>
            <ac:spMk id="36" creationId="{6FFC3445-E912-C744-BF42-00AA57CA308B}"/>
          </ac:spMkLst>
        </pc:spChg>
        <pc:picChg chg="del">
          <ac:chgData name="Luidéo De Rochefort" userId="d3130658c21d2d5c" providerId="LiveId" clId="{333594A1-AB3B-8648-B37B-D6AE01B3943E}" dt="2021-06-15T13:03:24.002" v="1116" actId="478"/>
          <ac:picMkLst>
            <pc:docMk/>
            <pc:sldMk cId="2652652797" sldId="277"/>
            <ac:picMk id="23" creationId="{94625FB7-BFA8-8049-8F26-4C27B9BF9DAB}"/>
          </ac:picMkLst>
        </pc:picChg>
        <pc:picChg chg="del">
          <ac:chgData name="Luidéo De Rochefort" userId="d3130658c21d2d5c" providerId="LiveId" clId="{333594A1-AB3B-8648-B37B-D6AE01B3943E}" dt="2021-06-15T13:03:15.338" v="1112" actId="478"/>
          <ac:picMkLst>
            <pc:docMk/>
            <pc:sldMk cId="2652652797" sldId="277"/>
            <ac:picMk id="2050" creationId="{689CCC6E-DDD7-8544-AD65-D801D445E6A2}"/>
          </ac:picMkLst>
        </pc:picChg>
        <pc:picChg chg="mod">
          <ac:chgData name="Luidéo De Rochefort" userId="d3130658c21d2d5c" providerId="LiveId" clId="{333594A1-AB3B-8648-B37B-D6AE01B3943E}" dt="2021-06-15T13:06:34.705" v="1227" actId="1076"/>
          <ac:picMkLst>
            <pc:docMk/>
            <pc:sldMk cId="2652652797" sldId="277"/>
            <ac:picMk id="2058" creationId="{F3FA3525-C860-B547-9F2B-868487E6140A}"/>
          </ac:picMkLst>
        </pc:picChg>
        <pc:picChg chg="mod">
          <ac:chgData name="Luidéo De Rochefort" userId="d3130658c21d2d5c" providerId="LiveId" clId="{333594A1-AB3B-8648-B37B-D6AE01B3943E}" dt="2021-06-15T13:06:34.705" v="1227" actId="1076"/>
          <ac:picMkLst>
            <pc:docMk/>
            <pc:sldMk cId="2652652797" sldId="277"/>
            <ac:picMk id="2060" creationId="{3980F34C-0140-DF48-885E-48DB7E33977D}"/>
          </ac:picMkLst>
        </pc:picChg>
        <pc:picChg chg="del">
          <ac:chgData name="Luidéo De Rochefort" userId="d3130658c21d2d5c" providerId="LiveId" clId="{333594A1-AB3B-8648-B37B-D6AE01B3943E}" dt="2021-06-15T13:03:18.827" v="1115" actId="478"/>
          <ac:picMkLst>
            <pc:docMk/>
            <pc:sldMk cId="2652652797" sldId="277"/>
            <ac:picMk id="2080" creationId="{9F977BC7-76D2-FA42-BA50-824227C10217}"/>
          </ac:picMkLst>
        </pc:picChg>
        <pc:picChg chg="del">
          <ac:chgData name="Luidéo De Rochefort" userId="d3130658c21d2d5c" providerId="LiveId" clId="{333594A1-AB3B-8648-B37B-D6AE01B3943E}" dt="2021-06-15T13:03:25.825" v="1118" actId="478"/>
          <ac:picMkLst>
            <pc:docMk/>
            <pc:sldMk cId="2652652797" sldId="277"/>
            <ac:picMk id="2082" creationId="{3076DA8D-4FB2-9B43-8042-AB40699F71D6}"/>
          </ac:picMkLst>
        </pc:picChg>
        <pc:picChg chg="mod">
          <ac:chgData name="Luidéo De Rochefort" userId="d3130658c21d2d5c" providerId="LiveId" clId="{333594A1-AB3B-8648-B37B-D6AE01B3943E}" dt="2021-06-15T13:06:34.705" v="1227" actId="1076"/>
          <ac:picMkLst>
            <pc:docMk/>
            <pc:sldMk cId="2652652797" sldId="277"/>
            <ac:picMk id="2084" creationId="{F5065B90-4669-6341-A5E0-F0972548B801}"/>
          </ac:picMkLst>
        </pc:picChg>
        <pc:picChg chg="del">
          <ac:chgData name="Luidéo De Rochefort" userId="d3130658c21d2d5c" providerId="LiveId" clId="{333594A1-AB3B-8648-B37B-D6AE01B3943E}" dt="2021-06-15T13:03:24.547" v="1117" actId="478"/>
          <ac:picMkLst>
            <pc:docMk/>
            <pc:sldMk cId="2652652797" sldId="277"/>
            <ac:picMk id="2098" creationId="{3541BD05-AF49-974B-B58B-B05FA6F9BB9D}"/>
          </ac:picMkLst>
        </pc:picChg>
        <pc:picChg chg="mod">
          <ac:chgData name="Luidéo De Rochefort" userId="d3130658c21d2d5c" providerId="LiveId" clId="{333594A1-AB3B-8648-B37B-D6AE01B3943E}" dt="2021-06-15T13:06:34.705" v="1227" actId="1076"/>
          <ac:picMkLst>
            <pc:docMk/>
            <pc:sldMk cId="2652652797" sldId="277"/>
            <ac:picMk id="2100" creationId="{279F0341-CB9D-B345-892E-85759ED0B3C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AA4CBBC-B36D-624E-A126-2B0E09D200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8A75C8-FF8F-C144-B1F2-D05FAA179A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5709B-D6C3-5041-9BE3-6CD89A27896C}" type="datetimeFigureOut">
              <a:rPr lang="fr-FR" smtClean="0"/>
              <a:t>16/06/2021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76280F-B9C2-B64E-9863-E7DD9DC918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0EA714-CE72-0B47-B065-B8F45EAB18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FAC34-CDC7-DA40-B9AE-CA2FC3756C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7989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91EF2-2D70-B940-BB30-7D5C5F08C008}" type="datetimeFigureOut">
              <a:rPr lang="fr-FR" smtClean="0"/>
              <a:t>16/06/2021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5BC0-4EB6-864C-9DF7-2D82F4EE6B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274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07B79DB-F0F2-2249-90C5-3B59223F11D5}" type="datetime1">
              <a:rPr lang="fr-FR" smtClean="0"/>
              <a:t>16/06/2021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392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B70A-5423-F84A-92FE-D555F3E9152F}" type="datetime1">
              <a:rPr lang="fr-FR" smtClean="0"/>
              <a:t>16/06/2021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34386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B70A-5423-F84A-92FE-D555F3E9152F}" type="datetime1">
              <a:rPr lang="fr-FR" smtClean="0"/>
              <a:t>16/06/2021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658815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B70A-5423-F84A-92FE-D555F3E9152F}" type="datetime1">
              <a:rPr lang="fr-FR" smtClean="0"/>
              <a:t>16/06/2021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935642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B70A-5423-F84A-92FE-D555F3E9152F}" type="datetime1">
              <a:rPr lang="fr-FR" smtClean="0"/>
              <a:t>16/06/2021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488341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B70A-5423-F84A-92FE-D555F3E9152F}" type="datetime1">
              <a:rPr lang="fr-FR" smtClean="0"/>
              <a:t>16/06/2021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113726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B70A-5423-F84A-92FE-D555F3E9152F}" type="datetime1">
              <a:rPr lang="fr-FR" smtClean="0"/>
              <a:t>16/06/2021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770636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8C2E2-4236-514A-B690-9E75B4ABCCFB}" type="datetime1">
              <a:rPr lang="fr-FR" smtClean="0"/>
              <a:t>16/06/2021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91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F1BC3-D17F-A04A-AABE-B2DDB359565B}" type="datetime1">
              <a:rPr lang="fr-FR" smtClean="0"/>
              <a:t>16/06/2021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70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01985-A639-614D-85ED-54702D812195}" type="datetime1">
              <a:rPr lang="fr-FR" smtClean="0"/>
              <a:t>16/06/2021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250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6B8C5-7977-B241-9479-550FEDCC8F82}" type="datetime1">
              <a:rPr lang="fr-FR" smtClean="0"/>
              <a:t>16/06/2021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0017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45C9-F2D4-D640-856A-C9065C154E7D}" type="datetime1">
              <a:rPr lang="fr-FR" smtClean="0"/>
              <a:t>16/06/2021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1291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B70A-5423-F84A-92FE-D555F3E9152F}" type="datetime1">
              <a:rPr lang="fr-FR" smtClean="0"/>
              <a:t>16/06/2021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1363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F91E-1A65-804C-8FF6-60EA1DEE3BC5}" type="datetime1">
              <a:rPr lang="fr-FR" smtClean="0"/>
              <a:t>16/06/2021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028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B8789-DDD8-EC4D-99C7-0A717D134334}" type="datetime1">
              <a:rPr lang="fr-FR" smtClean="0"/>
              <a:t>16/06/2021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996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D51E-1797-704D-84E6-F43F25700157}" type="datetime1">
              <a:rPr lang="fr-FR" smtClean="0"/>
              <a:t>16/06/2021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0457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D942-7C05-0F41-BBCD-A6355704B859}" type="datetime1">
              <a:rPr lang="fr-FR" smtClean="0"/>
              <a:t>16/06/2021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638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B36B70A-5423-F84A-92FE-D555F3E9152F}" type="datetime1">
              <a:rPr lang="fr-FR" smtClean="0"/>
              <a:t>16/06/2021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2673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957" r:id="rId16"/>
    <p:sldLayoutId id="2147483958" r:id="rId17"/>
  </p:sldLayoutIdLst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64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43715" y="226169"/>
            <a:ext cx="9144000" cy="2387600"/>
          </a:xfrm>
        </p:spPr>
        <p:txBody>
          <a:bodyPr>
            <a:normAutofit/>
          </a:bodyPr>
          <a:lstStyle/>
          <a:p>
            <a:r>
              <a:rPr lang="de-DE" sz="11500">
                <a:latin typeface="8-bit Arcade In" panose="02000603000000000000" pitchFamily="2" charset="0"/>
              </a:rPr>
              <a:t>CrossyFrog</a:t>
            </a:r>
            <a:endParaRPr lang="de-DE" sz="9600">
              <a:latin typeface="8-bit Arcade In" panose="02000603000000000000" pitchFamily="2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CEAF4AF-1A8A-415C-B6D1-A845869B6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71" y="3643851"/>
            <a:ext cx="1443715" cy="1443715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F8664D-377B-4DE4-830B-81300F65F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6" y="3335626"/>
            <a:ext cx="1443715" cy="144371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FF0CFC-8E6F-4BCC-B4BC-A686545A8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4" y="518936"/>
            <a:ext cx="1137501" cy="1137501"/>
          </a:xfrm>
          <a:prstGeom prst="rect">
            <a:avLst/>
          </a:prstGeom>
        </p:spPr>
      </p:pic>
      <p:pic>
        <p:nvPicPr>
          <p:cNvPr id="93" name="Image 92" descr="Une image contenant texte&#10;&#10;Description générée automatiquement">
            <a:extLst>
              <a:ext uri="{FF2B5EF4-FFF2-40B4-BE49-F238E27FC236}">
                <a16:creationId xmlns:a16="http://schemas.microsoft.com/office/drawing/2014/main" id="{AF9FE4EA-C72E-49FA-B2B3-3081DE287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01" y="3643851"/>
            <a:ext cx="1443715" cy="1443715"/>
          </a:xfrm>
          <a:prstGeom prst="rect">
            <a:avLst/>
          </a:prstGeom>
        </p:spPr>
      </p:pic>
      <p:pic>
        <p:nvPicPr>
          <p:cNvPr id="94" name="Image 9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8427AF7-0294-4BB8-861D-592C2D4E3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658" y="3335626"/>
            <a:ext cx="1443715" cy="1443715"/>
          </a:xfrm>
          <a:prstGeom prst="rect">
            <a:avLst/>
          </a:prstGeom>
        </p:spPr>
      </p:pic>
      <p:pic>
        <p:nvPicPr>
          <p:cNvPr id="95" name="Image 9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47E3089-5193-475D-BD2D-697B24CE6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64" y="3643851"/>
            <a:ext cx="1443715" cy="1443715"/>
          </a:xfrm>
          <a:prstGeom prst="rect">
            <a:avLst/>
          </a:prstGeom>
        </p:spPr>
      </p:pic>
      <p:pic>
        <p:nvPicPr>
          <p:cNvPr id="96" name="Image 9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E684933-57D3-41A1-B4DF-369FBCED7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921" y="3335626"/>
            <a:ext cx="1443715" cy="1443715"/>
          </a:xfrm>
          <a:prstGeom prst="rect">
            <a:avLst/>
          </a:prstGeom>
        </p:spPr>
      </p:pic>
      <p:pic>
        <p:nvPicPr>
          <p:cNvPr id="97" name="Image 9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6F07BD3-22B2-4FCE-9F15-8C96029DD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26" y="3643851"/>
            <a:ext cx="1443715" cy="1443715"/>
          </a:xfrm>
          <a:prstGeom prst="rect">
            <a:avLst/>
          </a:prstGeom>
        </p:spPr>
      </p:pic>
      <p:pic>
        <p:nvPicPr>
          <p:cNvPr id="98" name="Image 97" descr="Une image contenant texte&#10;&#10;Description générée automatiquement">
            <a:extLst>
              <a:ext uri="{FF2B5EF4-FFF2-40B4-BE49-F238E27FC236}">
                <a16:creationId xmlns:a16="http://schemas.microsoft.com/office/drawing/2014/main" id="{4E7F2D33-5B2B-4E96-B577-9D7F26826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83" y="3335626"/>
            <a:ext cx="1443715" cy="1443715"/>
          </a:xfrm>
          <a:prstGeom prst="rect">
            <a:avLst/>
          </a:prstGeom>
        </p:spPr>
      </p:pic>
      <p:pic>
        <p:nvPicPr>
          <p:cNvPr id="99" name="Image 9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1D4DAF6-0AE7-46CA-8DD4-298FE5963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64" y="3643851"/>
            <a:ext cx="1443715" cy="1443715"/>
          </a:xfrm>
          <a:prstGeom prst="rect">
            <a:avLst/>
          </a:prstGeom>
        </p:spPr>
      </p:pic>
      <p:pic>
        <p:nvPicPr>
          <p:cNvPr id="100" name="Image 99" descr="Une image contenant texte&#10;&#10;Description générée automatiquement">
            <a:extLst>
              <a:ext uri="{FF2B5EF4-FFF2-40B4-BE49-F238E27FC236}">
                <a16:creationId xmlns:a16="http://schemas.microsoft.com/office/drawing/2014/main" id="{36DE5A80-AB5E-4274-9516-17B4B7D19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21" y="3335626"/>
            <a:ext cx="1443715" cy="1443715"/>
          </a:xfrm>
          <a:prstGeom prst="rect">
            <a:avLst/>
          </a:prstGeom>
        </p:spPr>
      </p:pic>
      <p:pic>
        <p:nvPicPr>
          <p:cNvPr id="101" name="Image 100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645EA6-9FA4-4304-AE90-53BD2558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281" y="3643851"/>
            <a:ext cx="1443715" cy="1443715"/>
          </a:xfrm>
          <a:prstGeom prst="rect">
            <a:avLst/>
          </a:prstGeom>
        </p:spPr>
      </p:pic>
      <p:pic>
        <p:nvPicPr>
          <p:cNvPr id="102" name="Image 101" descr="Une image contenant texte&#10;&#10;Description générée automatiquement">
            <a:extLst>
              <a:ext uri="{FF2B5EF4-FFF2-40B4-BE49-F238E27FC236}">
                <a16:creationId xmlns:a16="http://schemas.microsoft.com/office/drawing/2014/main" id="{8F215A7A-A502-4562-A6D1-FD8919356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38" y="3335626"/>
            <a:ext cx="1443715" cy="1443715"/>
          </a:xfrm>
          <a:prstGeom prst="rect">
            <a:avLst/>
          </a:prstGeom>
        </p:spPr>
      </p:pic>
      <p:pic>
        <p:nvPicPr>
          <p:cNvPr id="103" name="Image 10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FE2493E-477B-4075-A951-EFEABAB5A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568" y="3643851"/>
            <a:ext cx="1443715" cy="1443715"/>
          </a:xfrm>
          <a:prstGeom prst="rect">
            <a:avLst/>
          </a:prstGeom>
        </p:spPr>
      </p:pic>
      <p:pic>
        <p:nvPicPr>
          <p:cNvPr id="104" name="Image 10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AA46926-285E-4194-9D3B-4DA582BCF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425" y="3335626"/>
            <a:ext cx="1443715" cy="1443715"/>
          </a:xfrm>
          <a:prstGeom prst="rect">
            <a:avLst/>
          </a:prstGeom>
        </p:spPr>
      </p:pic>
      <p:pic>
        <p:nvPicPr>
          <p:cNvPr id="105" name="Image 104" descr="Une image contenant texte&#10;&#10;Description générée automatiquement">
            <a:extLst>
              <a:ext uri="{FF2B5EF4-FFF2-40B4-BE49-F238E27FC236}">
                <a16:creationId xmlns:a16="http://schemas.microsoft.com/office/drawing/2014/main" id="{760FC039-1AF6-4D36-9ADE-D8E4D1278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21" y="3643851"/>
            <a:ext cx="1443715" cy="1443715"/>
          </a:xfrm>
          <a:prstGeom prst="rect">
            <a:avLst/>
          </a:prstGeom>
        </p:spPr>
      </p:pic>
      <p:pic>
        <p:nvPicPr>
          <p:cNvPr id="106" name="Image 10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5A3DBC-EFB3-4AAA-8557-713A82062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078" y="3335626"/>
            <a:ext cx="1443715" cy="1443715"/>
          </a:xfrm>
          <a:prstGeom prst="rect">
            <a:avLst/>
          </a:prstGeom>
        </p:spPr>
      </p:pic>
      <p:pic>
        <p:nvPicPr>
          <p:cNvPr id="107" name="Image 10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3BA8A0C-3A29-4DF7-A7FC-7718C1910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485" y="3643851"/>
            <a:ext cx="1443715" cy="1443715"/>
          </a:xfrm>
          <a:prstGeom prst="rect">
            <a:avLst/>
          </a:prstGeom>
        </p:spPr>
      </p:pic>
      <p:pic>
        <p:nvPicPr>
          <p:cNvPr id="108" name="Image 107" descr="Une image contenant texte&#10;&#10;Description générée automatiquement">
            <a:extLst>
              <a:ext uri="{FF2B5EF4-FFF2-40B4-BE49-F238E27FC236}">
                <a16:creationId xmlns:a16="http://schemas.microsoft.com/office/drawing/2014/main" id="{7FA26B3C-9297-447D-9312-D53419A89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42" y="3335626"/>
            <a:ext cx="1443715" cy="1443715"/>
          </a:xfrm>
          <a:prstGeom prst="rect">
            <a:avLst/>
          </a:prstGeom>
        </p:spPr>
      </p:pic>
      <p:pic>
        <p:nvPicPr>
          <p:cNvPr id="109" name="Image 108" descr="Une image contenant texte&#10;&#10;Description générée automatiquement">
            <a:extLst>
              <a:ext uri="{FF2B5EF4-FFF2-40B4-BE49-F238E27FC236}">
                <a16:creationId xmlns:a16="http://schemas.microsoft.com/office/drawing/2014/main" id="{6EBF36D6-AB97-4AB3-B6B3-96574C599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748" y="3643851"/>
            <a:ext cx="1443715" cy="1443715"/>
          </a:xfrm>
          <a:prstGeom prst="rect">
            <a:avLst/>
          </a:prstGeom>
        </p:spPr>
      </p:pic>
      <p:pic>
        <p:nvPicPr>
          <p:cNvPr id="110" name="Image 109" descr="Une image contenant texte&#10;&#10;Description générée automatiquement">
            <a:extLst>
              <a:ext uri="{FF2B5EF4-FFF2-40B4-BE49-F238E27FC236}">
                <a16:creationId xmlns:a16="http://schemas.microsoft.com/office/drawing/2014/main" id="{9099FDB6-E7D2-47A1-9169-14523F254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05" y="3335626"/>
            <a:ext cx="1443715" cy="14437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2711B1B-6A05-4963-B15A-20CA0331B45E}"/>
              </a:ext>
            </a:extLst>
          </p:cNvPr>
          <p:cNvSpPr/>
          <p:nvPr/>
        </p:nvSpPr>
        <p:spPr>
          <a:xfrm>
            <a:off x="0" y="5087566"/>
            <a:ext cx="12192000" cy="6858000"/>
          </a:xfrm>
          <a:prstGeom prst="rect">
            <a:avLst/>
          </a:prstGeom>
          <a:solidFill>
            <a:srgbClr val="1493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91849 -0.0134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24" y="-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25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25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75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75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75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75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5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25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25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25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75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75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75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675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7419 " pathEditMode="relative" rAng="0" ptsTypes="AA">
                                      <p:cBhvr>
                                        <p:cTn id="13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1D3683-8009-EC47-A2A8-84C87BB11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-Travail collaboratif sur des fichier similaire remédié par l’ajout de One Drive en cour de route.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9E85AA-F371-6D44-8C2D-18AFDE65F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E24CB8-66A7-1F40-92EF-BB01AA41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10</a:t>
            </a:fld>
            <a:endParaRPr lang="de-DE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BD60374-7343-44A7-9364-7332B3F69B58}"/>
              </a:ext>
            </a:extLst>
          </p:cNvPr>
          <p:cNvSpPr txBox="1">
            <a:spLocks/>
          </p:cNvSpPr>
          <p:nvPr/>
        </p:nvSpPr>
        <p:spPr>
          <a:xfrm>
            <a:off x="1634246" y="365125"/>
            <a:ext cx="892999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/>
              <a:t>Difficultés rencontrées</a:t>
            </a:r>
          </a:p>
        </p:txBody>
      </p:sp>
    </p:spTree>
    <p:extLst>
      <p:ext uri="{BB962C8B-B14F-4D97-AF65-F5344CB8AC3E}">
        <p14:creationId xmlns:p14="http://schemas.microsoft.com/office/powerpoint/2010/main" val="599189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8EA4F4-87DC-D445-8D67-1F428371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Diagrammes de conception : classes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BCC845C-4195-A94C-9ABC-036E74331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6087" y="2141538"/>
            <a:ext cx="2230850" cy="3649662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1F4769-6513-0745-B3CF-EF007694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9A73A7-F8A7-E84A-9B89-CE45DC93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11</a:t>
            </a:fld>
            <a:endParaRPr lang="de-DE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22FE25B-4705-4798-A8CD-3020EA87D043}"/>
              </a:ext>
            </a:extLst>
          </p:cNvPr>
          <p:cNvSpPr txBox="1">
            <a:spLocks/>
          </p:cNvSpPr>
          <p:nvPr/>
        </p:nvSpPr>
        <p:spPr>
          <a:xfrm>
            <a:off x="1634246" y="365125"/>
            <a:ext cx="892999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/>
              <a:t>Calendrier prévisionnel</a:t>
            </a:r>
          </a:p>
        </p:txBody>
      </p:sp>
    </p:spTree>
    <p:extLst>
      <p:ext uri="{BB962C8B-B14F-4D97-AF65-F5344CB8AC3E}">
        <p14:creationId xmlns:p14="http://schemas.microsoft.com/office/powerpoint/2010/main" val="3886067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8EA4F4-87DC-D445-8D67-1F428371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Diagrammes de conception : cas d’utilisation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85E9F10-F2EE-A74E-B1AD-8BCFE93F3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9893" y="2141538"/>
            <a:ext cx="4183238" cy="3649662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1F4769-6513-0745-B3CF-EF007694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9A73A7-F8A7-E84A-9B89-CE45DC93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12</a:t>
            </a:fld>
            <a:endParaRPr lang="de-DE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D4DE854F-4CCB-4BB7-973D-F29F54D9CAEC}"/>
              </a:ext>
            </a:extLst>
          </p:cNvPr>
          <p:cNvSpPr txBox="1">
            <a:spLocks/>
          </p:cNvSpPr>
          <p:nvPr/>
        </p:nvSpPr>
        <p:spPr>
          <a:xfrm>
            <a:off x="1634246" y="365125"/>
            <a:ext cx="892999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/>
              <a:t>Calendrier prévisionnel</a:t>
            </a:r>
          </a:p>
        </p:txBody>
      </p:sp>
    </p:spTree>
    <p:extLst>
      <p:ext uri="{BB962C8B-B14F-4D97-AF65-F5344CB8AC3E}">
        <p14:creationId xmlns:p14="http://schemas.microsoft.com/office/powerpoint/2010/main" val="3769551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8EA4F4-87DC-D445-8D67-1F428371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Diagrammes de conception : séquence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1E6DFE-9820-404E-B257-B380441F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1F4769-6513-0745-B3CF-EF007694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9A73A7-F8A7-E84A-9B89-CE45DC93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13</a:t>
            </a:fld>
            <a:endParaRPr lang="de-DE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B3035D7-A505-4EDD-9F6F-9AA667E8B754}"/>
              </a:ext>
            </a:extLst>
          </p:cNvPr>
          <p:cNvSpPr txBox="1">
            <a:spLocks/>
          </p:cNvSpPr>
          <p:nvPr/>
        </p:nvSpPr>
        <p:spPr>
          <a:xfrm>
            <a:off x="1634246" y="365125"/>
            <a:ext cx="892999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/>
              <a:t>Calendrier prévisionnel</a:t>
            </a:r>
          </a:p>
        </p:txBody>
      </p:sp>
    </p:spTree>
    <p:extLst>
      <p:ext uri="{BB962C8B-B14F-4D97-AF65-F5344CB8AC3E}">
        <p14:creationId xmlns:p14="http://schemas.microsoft.com/office/powerpoint/2010/main" val="718073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15455F-6D5C-7246-84FB-5440CFCF9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Implémentation des fonctionnalités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D320E1-724B-BF4A-80F6-F95E15A26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90B656-438B-8044-883B-9B8E032F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6CEAD2-B375-9E47-B6BE-FDED2889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14</a:t>
            </a:fld>
            <a:endParaRPr lang="de-DE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D2CEA27-0EF6-4E48-BEC0-0469058D6F87}"/>
              </a:ext>
            </a:extLst>
          </p:cNvPr>
          <p:cNvSpPr txBox="1">
            <a:spLocks/>
          </p:cNvSpPr>
          <p:nvPr/>
        </p:nvSpPr>
        <p:spPr>
          <a:xfrm>
            <a:off x="1634246" y="365125"/>
            <a:ext cx="892999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/>
              <a:t>Calendrier prévisionnel</a:t>
            </a:r>
          </a:p>
        </p:txBody>
      </p:sp>
    </p:spTree>
    <p:extLst>
      <p:ext uri="{BB962C8B-B14F-4D97-AF65-F5344CB8AC3E}">
        <p14:creationId xmlns:p14="http://schemas.microsoft.com/office/powerpoint/2010/main" val="214369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15455F-6D5C-7246-84FB-5440CFCF9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Graphismes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D320E1-724B-BF4A-80F6-F95E15A26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90B656-438B-8044-883B-9B8E032F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6CEAD2-B375-9E47-B6BE-FDED2889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15</a:t>
            </a:fld>
            <a:endParaRPr lang="de-DE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AB246C8-7909-4DB4-8ED2-4AB06F9962EE}"/>
              </a:ext>
            </a:extLst>
          </p:cNvPr>
          <p:cNvSpPr txBox="1">
            <a:spLocks/>
          </p:cNvSpPr>
          <p:nvPr/>
        </p:nvSpPr>
        <p:spPr>
          <a:xfrm>
            <a:off x="1634246" y="365125"/>
            <a:ext cx="892999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/>
              <a:t>Calendrier prévisionnel</a:t>
            </a:r>
          </a:p>
        </p:txBody>
      </p:sp>
    </p:spTree>
    <p:extLst>
      <p:ext uri="{BB962C8B-B14F-4D97-AF65-F5344CB8AC3E}">
        <p14:creationId xmlns:p14="http://schemas.microsoft.com/office/powerpoint/2010/main" val="1551416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15455F-6D5C-7246-84FB-5440CFCF9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Difficultés rencontrées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D320E1-724B-BF4A-80F6-F95E15A26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90B656-438B-8044-883B-9B8E032F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6CEAD2-B375-9E47-B6BE-FDED2889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16</a:t>
            </a:fld>
            <a:endParaRPr lang="de-DE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4A79585-EA8A-4FC3-A65B-B606205080E4}"/>
              </a:ext>
            </a:extLst>
          </p:cNvPr>
          <p:cNvSpPr txBox="1">
            <a:spLocks/>
          </p:cNvSpPr>
          <p:nvPr/>
        </p:nvSpPr>
        <p:spPr>
          <a:xfrm>
            <a:off x="1634246" y="365125"/>
            <a:ext cx="892999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/>
              <a:t>Calendrier prévisionnel</a:t>
            </a:r>
          </a:p>
        </p:txBody>
      </p:sp>
    </p:spTree>
    <p:extLst>
      <p:ext uri="{BB962C8B-B14F-4D97-AF65-F5344CB8AC3E}">
        <p14:creationId xmlns:p14="http://schemas.microsoft.com/office/powerpoint/2010/main" val="3001688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D46B1-F9CF-2A4C-961F-0383188E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777194-829F-B042-B1CB-A5120B68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Démonstration du jeu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9A6C54-BED8-9E4C-A9AD-8F3D2E6C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17</a:t>
            </a:fld>
            <a:endParaRPr lang="de-DE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C756821-9476-49F0-8C3C-A126497327D2}"/>
              </a:ext>
            </a:extLst>
          </p:cNvPr>
          <p:cNvSpPr txBox="1">
            <a:spLocks/>
          </p:cNvSpPr>
          <p:nvPr/>
        </p:nvSpPr>
        <p:spPr>
          <a:xfrm>
            <a:off x="1634246" y="365125"/>
            <a:ext cx="892999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/>
              <a:t>Démonstration du jeu</a:t>
            </a:r>
          </a:p>
        </p:txBody>
      </p:sp>
    </p:spTree>
    <p:extLst>
      <p:ext uri="{BB962C8B-B14F-4D97-AF65-F5344CB8AC3E}">
        <p14:creationId xmlns:p14="http://schemas.microsoft.com/office/powerpoint/2010/main" val="380051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D46B1-F9CF-2A4C-961F-0383188E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777194-829F-B042-B1CB-A5120B68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9A6C54-BED8-9E4C-A9AD-8F3D2E6C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18</a:t>
            </a:fld>
            <a:endParaRPr lang="de-DE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F40243F-515A-4558-A674-96BECE80718A}"/>
              </a:ext>
            </a:extLst>
          </p:cNvPr>
          <p:cNvSpPr txBox="1">
            <a:spLocks/>
          </p:cNvSpPr>
          <p:nvPr/>
        </p:nvSpPr>
        <p:spPr>
          <a:xfrm>
            <a:off x="1634246" y="365125"/>
            <a:ext cx="892999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/>
              <a:t>Résumé de la gestion de projet</a:t>
            </a:r>
          </a:p>
        </p:txBody>
      </p:sp>
    </p:spTree>
    <p:extLst>
      <p:ext uri="{BB962C8B-B14F-4D97-AF65-F5344CB8AC3E}">
        <p14:creationId xmlns:p14="http://schemas.microsoft.com/office/powerpoint/2010/main" val="3654344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D46B1-F9CF-2A4C-961F-0383188E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777194-829F-B042-B1CB-A5120B68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9A6C54-BED8-9E4C-A9AD-8F3D2E6C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19</a:t>
            </a:fld>
            <a:endParaRPr lang="de-DE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5DB9F44-6843-48B0-AED6-ABF953A7633E}"/>
              </a:ext>
            </a:extLst>
          </p:cNvPr>
          <p:cNvSpPr txBox="1">
            <a:spLocks/>
          </p:cNvSpPr>
          <p:nvPr/>
        </p:nvSpPr>
        <p:spPr>
          <a:xfrm>
            <a:off x="1634246" y="365125"/>
            <a:ext cx="892999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/>
              <a:t>Résumé de la conception et de la programmation</a:t>
            </a:r>
          </a:p>
        </p:txBody>
      </p:sp>
    </p:spTree>
    <p:extLst>
      <p:ext uri="{BB962C8B-B14F-4D97-AF65-F5344CB8AC3E}">
        <p14:creationId xmlns:p14="http://schemas.microsoft.com/office/powerpoint/2010/main" val="637306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6A9D5-DC34-3A44-B527-0C48AB27B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246" y="365125"/>
            <a:ext cx="8929991" cy="1325563"/>
          </a:xfrm>
        </p:spPr>
        <p:txBody>
          <a:bodyPr/>
          <a:lstStyle/>
          <a:p>
            <a:r>
              <a:rPr lang="fr-FR" b="1"/>
              <a:t>L’ÉQUIPE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2A99B0A9-74A3-0945-BB0A-8C06802C91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0086470"/>
              </p:ext>
            </p:extLst>
          </p:nvPr>
        </p:nvGraphicFramePr>
        <p:xfrm>
          <a:off x="1634245" y="1971540"/>
          <a:ext cx="8929992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498">
                  <a:extLst>
                    <a:ext uri="{9D8B030D-6E8A-4147-A177-3AD203B41FA5}">
                      <a16:colId xmlns:a16="http://schemas.microsoft.com/office/drawing/2014/main" val="2039478968"/>
                    </a:ext>
                  </a:extLst>
                </a:gridCol>
                <a:gridCol w="2232498">
                  <a:extLst>
                    <a:ext uri="{9D8B030D-6E8A-4147-A177-3AD203B41FA5}">
                      <a16:colId xmlns:a16="http://schemas.microsoft.com/office/drawing/2014/main" val="253240570"/>
                    </a:ext>
                  </a:extLst>
                </a:gridCol>
                <a:gridCol w="2232498">
                  <a:extLst>
                    <a:ext uri="{9D8B030D-6E8A-4147-A177-3AD203B41FA5}">
                      <a16:colId xmlns:a16="http://schemas.microsoft.com/office/drawing/2014/main" val="3624470548"/>
                    </a:ext>
                  </a:extLst>
                </a:gridCol>
                <a:gridCol w="2232498">
                  <a:extLst>
                    <a:ext uri="{9D8B030D-6E8A-4147-A177-3AD203B41FA5}">
                      <a16:colId xmlns:a16="http://schemas.microsoft.com/office/drawing/2014/main" val="734581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Louis HUORT</a:t>
                      </a:r>
                    </a:p>
                  </a:txBody>
                  <a:tcPr marL="91439" marR="91439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Grégoire DOLIDON</a:t>
                      </a:r>
                    </a:p>
                  </a:txBody>
                  <a:tcPr marL="91439" marR="91439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Mathis GUESSARD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fr-FR"/>
                        <a:t>Hakim IZM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2892189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Chef de projet</a:t>
                      </a:r>
                    </a:p>
                    <a:p>
                      <a:r>
                        <a:rPr lang="fr-FR"/>
                        <a:t>Développeur principal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fr-FR"/>
                        <a:t>Graphiste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fr-FR"/>
                        <a:t>Chargé de production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fr-FR"/>
                        <a:t>Chargé de production</a:t>
                      </a:r>
                    </a:p>
                    <a:p>
                      <a:r>
                        <a:rPr lang="fr-FR"/>
                        <a:t>Développeur secondaire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2427399111"/>
                  </a:ext>
                </a:extLst>
              </a:tr>
            </a:tbl>
          </a:graphicData>
        </a:graphic>
      </p:graphicFrame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D96E5-E816-3D4A-B268-97F5CB25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>
                <a:solidFill>
                  <a:schemeClr val="tx1"/>
                </a:solidFill>
              </a:rPr>
              <a:t>Introduction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FB09337-4C4F-9C4F-A539-89B71657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402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D6528A-2D50-7645-A24C-0EC073A66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/>
              <a:t>Qu’avons-nous retenu de cette expérience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D46B1-F9CF-2A4C-961F-0383188E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777194-829F-B042-B1CB-A5120B68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9A6C54-BED8-9E4C-A9AD-8F3D2E6C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67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E56B54-4BEC-B048-AB82-07B4CAA7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519" y="365125"/>
            <a:ext cx="8939720" cy="1325563"/>
          </a:xfrm>
        </p:spPr>
        <p:txBody>
          <a:bodyPr/>
          <a:lstStyle/>
          <a:p>
            <a:r>
              <a:rPr lang="fr-FR" b="1"/>
              <a:t>LE JEU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57E4D28-F8D2-D74B-A38F-DAEF32727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2" y="2042317"/>
            <a:ext cx="2001640" cy="2287588"/>
          </a:xfrm>
        </p:spPr>
      </p:pic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821C4B13-CC6B-0E4D-96B5-A3B802D9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4A5A02-38FB-CA4C-9125-32AEE5493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3</a:t>
            </a:fld>
            <a:endParaRPr lang="de-DE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18E5508-B53C-7142-AF4F-42FC3A1EBD51}"/>
              </a:ext>
            </a:extLst>
          </p:cNvPr>
          <p:cNvSpPr txBox="1"/>
          <p:nvPr/>
        </p:nvSpPr>
        <p:spPr>
          <a:xfrm>
            <a:off x="1007276" y="4484007"/>
            <a:ext cx="156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err="1"/>
              <a:t>Frogger</a:t>
            </a:r>
            <a:r>
              <a:rPr lang="fr-FR"/>
              <a:t> (1981)</a:t>
            </a:r>
          </a:p>
        </p:txBody>
      </p:sp>
      <p:pic>
        <p:nvPicPr>
          <p:cNvPr id="1026" name="Picture 2" descr="Abandonware Games / Frogger 2 Swampys Revenge">
            <a:extLst>
              <a:ext uri="{FF2B5EF4-FFF2-40B4-BE49-F238E27FC236}">
                <a16:creationId xmlns:a16="http://schemas.microsoft.com/office/drawing/2014/main" id="{02EE911C-ED9E-7642-8D43-8E488D03E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943" y="2054856"/>
            <a:ext cx="3033399" cy="227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9C3D842-F0A2-374F-B265-2B554C095586}"/>
              </a:ext>
            </a:extLst>
          </p:cNvPr>
          <p:cNvSpPr txBox="1"/>
          <p:nvPr/>
        </p:nvSpPr>
        <p:spPr>
          <a:xfrm>
            <a:off x="3310035" y="4484007"/>
            <a:ext cx="3679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err="1"/>
              <a:t>Frogger</a:t>
            </a:r>
            <a:r>
              <a:rPr lang="fr-FR"/>
              <a:t> 2 : </a:t>
            </a:r>
            <a:r>
              <a:rPr lang="fr-FR" err="1"/>
              <a:t>Swampy’s</a:t>
            </a:r>
            <a:r>
              <a:rPr lang="fr-FR"/>
              <a:t> Revenge (2000)</a:t>
            </a:r>
          </a:p>
        </p:txBody>
      </p:sp>
      <p:pic>
        <p:nvPicPr>
          <p:cNvPr id="1028" name="Picture 4" descr="Crossy Road - Endless Arcade Hopper Game">
            <a:extLst>
              <a:ext uri="{FF2B5EF4-FFF2-40B4-BE49-F238E27FC236}">
                <a16:creationId xmlns:a16="http://schemas.microsoft.com/office/drawing/2014/main" id="{74BFA0F5-21F0-A048-B8EC-754C0BA4A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401" y="2054856"/>
            <a:ext cx="4049399" cy="227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43EB68E-35CC-C04F-B0A1-531A72E0CA14}"/>
              </a:ext>
            </a:extLst>
          </p:cNvPr>
          <p:cNvSpPr txBox="1"/>
          <p:nvPr/>
        </p:nvSpPr>
        <p:spPr>
          <a:xfrm>
            <a:off x="8341396" y="4484007"/>
            <a:ext cx="197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err="1"/>
              <a:t>Crossy</a:t>
            </a:r>
            <a:r>
              <a:rPr lang="fr-FR"/>
              <a:t> Road (2014)</a:t>
            </a:r>
          </a:p>
        </p:txBody>
      </p:sp>
    </p:spTree>
    <p:extLst>
      <p:ext uri="{BB962C8B-B14F-4D97-AF65-F5344CB8AC3E}">
        <p14:creationId xmlns:p14="http://schemas.microsoft.com/office/powerpoint/2010/main" val="339349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B0F62A-2E9A-8C42-ADB8-83E8BB80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Qu’avons-nous retenu de cette expérience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DBEA8E-BEA6-7D44-A508-90A1E8E99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3200"/>
              <a:t>Gestion de projet</a:t>
            </a:r>
            <a:br>
              <a:rPr lang="fr-FR" sz="3200"/>
            </a:br>
            <a:endParaRPr lang="fr-FR" sz="3200"/>
          </a:p>
          <a:p>
            <a:pPr marL="571500" indent="-571500">
              <a:buFont typeface="+mj-lt"/>
              <a:buAutoNum type="romanUcPeriod"/>
            </a:pPr>
            <a:r>
              <a:rPr lang="fr-FR" sz="3200"/>
              <a:t>Conception et programmation</a:t>
            </a:r>
            <a:br>
              <a:rPr lang="fr-FR" sz="3200"/>
            </a:br>
            <a:endParaRPr lang="fr-FR" sz="3200"/>
          </a:p>
          <a:p>
            <a:pPr marL="571500" indent="-571500">
              <a:buFont typeface="+mj-lt"/>
              <a:buAutoNum type="romanUcPeriod"/>
            </a:pPr>
            <a:r>
              <a:rPr lang="fr-FR" sz="3200"/>
              <a:t>Démonstration du jeu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05E93A-A1D1-7649-B2BC-DA3826D4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30410A-A898-364B-AE71-F30AAA6A0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748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0444FE-D4C0-8248-9029-D9216F165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01EC9F-2AF9-DA43-9304-B1F746AB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5</a:t>
            </a:fld>
            <a:endParaRPr lang="de-DE"/>
          </a:p>
        </p:txBody>
      </p:sp>
      <p:pic>
        <p:nvPicPr>
          <p:cNvPr id="7" name="Picture 2" descr="Abandonware Games / Frogger 2 Swampys Revenge">
            <a:extLst>
              <a:ext uri="{FF2B5EF4-FFF2-40B4-BE49-F238E27FC236}">
                <a16:creationId xmlns:a16="http://schemas.microsoft.com/office/drawing/2014/main" id="{784281E2-119A-4EFA-87C2-1376F873C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558" y="1791835"/>
            <a:ext cx="3033399" cy="227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A3363DCD-0969-433A-B53C-1316D2533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58" y="2370839"/>
            <a:ext cx="2133600" cy="2438400"/>
          </a:xfrm>
        </p:spPr>
      </p:pic>
      <p:pic>
        <p:nvPicPr>
          <p:cNvPr id="8" name="Picture 4" descr="Crossy Road - Endless Arcade Hopper Game">
            <a:extLst>
              <a:ext uri="{FF2B5EF4-FFF2-40B4-BE49-F238E27FC236}">
                <a16:creationId xmlns:a16="http://schemas.microsoft.com/office/drawing/2014/main" id="{2E98CD68-E793-4B64-A943-DEF767A4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31" y="3974954"/>
            <a:ext cx="3532506" cy="198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2656E776-7ED7-482B-9FED-DED13229377A}"/>
              </a:ext>
            </a:extLst>
          </p:cNvPr>
          <p:cNvSpPr txBox="1">
            <a:spLocks/>
          </p:cNvSpPr>
          <p:nvPr/>
        </p:nvSpPr>
        <p:spPr>
          <a:xfrm>
            <a:off x="1634246" y="365125"/>
            <a:ext cx="892999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/>
              <a:t>L’origine de l’idée du jeu</a:t>
            </a:r>
          </a:p>
        </p:txBody>
      </p:sp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2350DF19-44D9-4D97-8CDF-3C6F35E429C4}"/>
              </a:ext>
            </a:extLst>
          </p:cNvPr>
          <p:cNvSpPr/>
          <p:nvPr/>
        </p:nvSpPr>
        <p:spPr>
          <a:xfrm>
            <a:off x="5606796" y="3186684"/>
            <a:ext cx="812858" cy="484632"/>
          </a:xfrm>
          <a:prstGeom prst="stripedRightArrow">
            <a:avLst>
              <a:gd name="adj1" fmla="val 57780"/>
              <a:gd name="adj2" fmla="val 50000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1F923CE-9CA8-4055-9D16-D464024F3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423" y="1791835"/>
            <a:ext cx="5340425" cy="356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9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55B0BF-6091-8E4C-847D-F947935DD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D2842D-BFE4-DD44-98E3-4D855201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6</a:t>
            </a:fld>
            <a:endParaRPr lang="de-DE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F3FA3525-C860-B547-9F2B-868487E61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12" y="2660544"/>
            <a:ext cx="1137262" cy="170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raw.io – Diagrams for Confluence and Jira - draw.io">
            <a:extLst>
              <a:ext uri="{FF2B5EF4-FFF2-40B4-BE49-F238E27FC236}">
                <a16:creationId xmlns:a16="http://schemas.microsoft.com/office/drawing/2014/main" id="{3980F34C-0140-DF48-885E-48DB7E339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90" y="2662817"/>
            <a:ext cx="1704805" cy="170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F5065B90-4669-6341-A5E0-F0972548B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500" y="2660544"/>
            <a:ext cx="2330710" cy="17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0" name="Picture 52">
            <a:extLst>
              <a:ext uri="{FF2B5EF4-FFF2-40B4-BE49-F238E27FC236}">
                <a16:creationId xmlns:a16="http://schemas.microsoft.com/office/drawing/2014/main" id="{279F0341-CB9D-B345-892E-85759ED0B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421" y="2662275"/>
            <a:ext cx="1704805" cy="170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5F9E58A-6F76-A748-9BDC-BF95A823EB3C}"/>
              </a:ext>
            </a:extLst>
          </p:cNvPr>
          <p:cNvSpPr txBox="1"/>
          <p:nvPr/>
        </p:nvSpPr>
        <p:spPr>
          <a:xfrm>
            <a:off x="1715183" y="4367080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err="1"/>
              <a:t>Figma</a:t>
            </a:r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FFC3445-E912-C744-BF42-00AA57CA308B}"/>
              </a:ext>
            </a:extLst>
          </p:cNvPr>
          <p:cNvSpPr txBox="1"/>
          <p:nvPr/>
        </p:nvSpPr>
        <p:spPr>
          <a:xfrm>
            <a:off x="3813023" y="4367080"/>
            <a:ext cx="89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err="1"/>
              <a:t>Draw.io</a:t>
            </a:r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A9E1907-9530-F74A-BF11-E18F3DE615B3}"/>
              </a:ext>
            </a:extLst>
          </p:cNvPr>
          <p:cNvSpPr txBox="1"/>
          <p:nvPr/>
        </p:nvSpPr>
        <p:spPr>
          <a:xfrm>
            <a:off x="6349447" y="4367080"/>
            <a:ext cx="69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err="1"/>
              <a:t>Kritta</a:t>
            </a:r>
            <a:r>
              <a:rPr lang="fr-FR"/>
              <a:t>	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616F5F3-BB41-1840-800C-565F0CBC7CC1}"/>
              </a:ext>
            </a:extLst>
          </p:cNvPr>
          <p:cNvSpPr txBox="1"/>
          <p:nvPr/>
        </p:nvSpPr>
        <p:spPr>
          <a:xfrm>
            <a:off x="8815279" y="4367080"/>
            <a:ext cx="117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err="1"/>
              <a:t>Qt</a:t>
            </a:r>
            <a:r>
              <a:rPr lang="fr-FR"/>
              <a:t> Creator	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3E33B7B-FC13-4218-A9F1-48E8292A825D}"/>
              </a:ext>
            </a:extLst>
          </p:cNvPr>
          <p:cNvSpPr txBox="1">
            <a:spLocks/>
          </p:cNvSpPr>
          <p:nvPr/>
        </p:nvSpPr>
        <p:spPr>
          <a:xfrm>
            <a:off x="1634246" y="365125"/>
            <a:ext cx="892999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/>
              <a:t>Nos outils de production</a:t>
            </a:r>
          </a:p>
        </p:txBody>
      </p:sp>
    </p:spTree>
    <p:extLst>
      <p:ext uri="{BB962C8B-B14F-4D97-AF65-F5344CB8AC3E}">
        <p14:creationId xmlns:p14="http://schemas.microsoft.com/office/powerpoint/2010/main" val="2652652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go Gitlab PNG transparents - StickPNG">
            <a:extLst>
              <a:ext uri="{FF2B5EF4-FFF2-40B4-BE49-F238E27FC236}">
                <a16:creationId xmlns:a16="http://schemas.microsoft.com/office/drawing/2014/main" id="{689CCC6E-DDD7-8544-AD65-D801D445E6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647" y="2575461"/>
            <a:ext cx="1850445" cy="170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55B0BF-6091-8E4C-847D-F947935DD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D2842D-BFE4-DD44-98E3-4D855201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7</a:t>
            </a:fld>
            <a:endParaRPr lang="de-DE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4625FB7-BFA8-8049-8F26-4C27B9BF9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415" y="2575461"/>
            <a:ext cx="2664707" cy="1707078"/>
          </a:xfrm>
          <a:prstGeom prst="rect">
            <a:avLst/>
          </a:prstGeom>
        </p:spPr>
      </p:pic>
      <p:pic>
        <p:nvPicPr>
          <p:cNvPr id="2098" name="Picture 50">
            <a:extLst>
              <a:ext uri="{FF2B5EF4-FFF2-40B4-BE49-F238E27FC236}">
                <a16:creationId xmlns:a16="http://schemas.microsoft.com/office/drawing/2014/main" id="{3541BD05-AF49-974B-B58B-B05FA6F9B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383" y="2575461"/>
            <a:ext cx="1489741" cy="170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5F9E58A-6F76-A748-9BDC-BF95A823EB3C}"/>
              </a:ext>
            </a:extLst>
          </p:cNvPr>
          <p:cNvSpPr txBox="1"/>
          <p:nvPr/>
        </p:nvSpPr>
        <p:spPr>
          <a:xfrm>
            <a:off x="3064568" y="437243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err="1"/>
              <a:t>GitLab</a:t>
            </a:r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FFC3445-E912-C744-BF42-00AA57CA308B}"/>
              </a:ext>
            </a:extLst>
          </p:cNvPr>
          <p:cNvSpPr txBox="1"/>
          <p:nvPr/>
        </p:nvSpPr>
        <p:spPr>
          <a:xfrm>
            <a:off x="5254990" y="4372433"/>
            <a:ext cx="886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Discord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0D48AFD-C0C8-BB4E-B4F0-267A260E281F}"/>
              </a:ext>
            </a:extLst>
          </p:cNvPr>
          <p:cNvSpPr txBox="1"/>
          <p:nvPr/>
        </p:nvSpPr>
        <p:spPr>
          <a:xfrm>
            <a:off x="7820548" y="4372433"/>
            <a:ext cx="104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err="1"/>
              <a:t>Onedrive</a:t>
            </a:r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F689892F-D764-4D67-87FB-C28DB57F2A0F}"/>
              </a:ext>
            </a:extLst>
          </p:cNvPr>
          <p:cNvSpPr txBox="1">
            <a:spLocks/>
          </p:cNvSpPr>
          <p:nvPr/>
        </p:nvSpPr>
        <p:spPr>
          <a:xfrm>
            <a:off x="1634246" y="365125"/>
            <a:ext cx="892999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/>
              <a:t>Nos outils de partage de fichiers</a:t>
            </a:r>
          </a:p>
        </p:txBody>
      </p:sp>
    </p:spTree>
    <p:extLst>
      <p:ext uri="{BB962C8B-B14F-4D97-AF65-F5344CB8AC3E}">
        <p14:creationId xmlns:p14="http://schemas.microsoft.com/office/powerpoint/2010/main" val="391793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55B0BF-6091-8E4C-847D-F947935DD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D2842D-BFE4-DD44-98E3-4D855201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8</a:t>
            </a:fld>
            <a:endParaRPr lang="de-DE"/>
          </a:p>
        </p:txBody>
      </p:sp>
      <p:pic>
        <p:nvPicPr>
          <p:cNvPr id="2080" name="Picture 32">
            <a:extLst>
              <a:ext uri="{FF2B5EF4-FFF2-40B4-BE49-F238E27FC236}">
                <a16:creationId xmlns:a16="http://schemas.microsoft.com/office/drawing/2014/main" id="{9F977BC7-76D2-FA42-BA50-824227C10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123" y="2453207"/>
            <a:ext cx="1704805" cy="170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Gantt Project - ECOGESTIONBLOG">
            <a:extLst>
              <a:ext uri="{FF2B5EF4-FFF2-40B4-BE49-F238E27FC236}">
                <a16:creationId xmlns:a16="http://schemas.microsoft.com/office/drawing/2014/main" id="{3076DA8D-4FB2-9B43-8042-AB40699F7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051" y="2453207"/>
            <a:ext cx="1704805" cy="170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5F9E58A-6F76-A748-9BDC-BF95A823EB3C}"/>
              </a:ext>
            </a:extLst>
          </p:cNvPr>
          <p:cNvSpPr txBox="1"/>
          <p:nvPr/>
        </p:nvSpPr>
        <p:spPr>
          <a:xfrm>
            <a:off x="4025027" y="4158012"/>
            <a:ext cx="63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Miro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FFC3445-E912-C744-BF42-00AA57CA308B}"/>
              </a:ext>
            </a:extLst>
          </p:cNvPr>
          <p:cNvSpPr txBox="1"/>
          <p:nvPr/>
        </p:nvSpPr>
        <p:spPr>
          <a:xfrm>
            <a:off x="6727497" y="4158012"/>
            <a:ext cx="14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Gantt Project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771A06F-BC60-43DA-9D04-36ED996AD497}"/>
              </a:ext>
            </a:extLst>
          </p:cNvPr>
          <p:cNvSpPr txBox="1">
            <a:spLocks/>
          </p:cNvSpPr>
          <p:nvPr/>
        </p:nvSpPr>
        <p:spPr>
          <a:xfrm>
            <a:off x="1634246" y="365125"/>
            <a:ext cx="892999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/>
              <a:t>Nos outils d’organisation</a:t>
            </a:r>
          </a:p>
        </p:txBody>
      </p:sp>
    </p:spTree>
    <p:extLst>
      <p:ext uri="{BB962C8B-B14F-4D97-AF65-F5344CB8AC3E}">
        <p14:creationId xmlns:p14="http://schemas.microsoft.com/office/powerpoint/2010/main" val="3591630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AFD533B-6977-8E47-9FDF-5895B0F3F1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5"/>
          <a:stretch/>
        </p:blipFill>
        <p:spPr bwMode="auto">
          <a:xfrm>
            <a:off x="173139" y="2117197"/>
            <a:ext cx="11845722" cy="224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CB0EB7-B806-5F43-8246-B0F59648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9323A7-0A45-AE4C-91C1-7523D11EC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9</a:t>
            </a:fld>
            <a:endParaRPr lang="de-DE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EFB3F52-B973-40FE-8326-132CA131348F}"/>
              </a:ext>
            </a:extLst>
          </p:cNvPr>
          <p:cNvSpPr txBox="1">
            <a:spLocks/>
          </p:cNvSpPr>
          <p:nvPr/>
        </p:nvSpPr>
        <p:spPr>
          <a:xfrm>
            <a:off x="1634246" y="365125"/>
            <a:ext cx="892999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/>
              <a:t>Calendrier prévisionnel</a:t>
            </a:r>
          </a:p>
        </p:txBody>
      </p:sp>
    </p:spTree>
    <p:extLst>
      <p:ext uri="{BB962C8B-B14F-4D97-AF65-F5344CB8AC3E}">
        <p14:creationId xmlns:p14="http://schemas.microsoft.com/office/powerpoint/2010/main" val="1834927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éles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Céleste</vt:lpstr>
      <vt:lpstr>CrossyFrog</vt:lpstr>
      <vt:lpstr>L’ÉQUIPE</vt:lpstr>
      <vt:lpstr>LE JEU</vt:lpstr>
      <vt:lpstr>Qu’avons-nous retenu de cette expérience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Diagrammes de conception : classes</vt:lpstr>
      <vt:lpstr>Diagrammes de conception : cas d’utilisation</vt:lpstr>
      <vt:lpstr>Diagrammes de conception : séquence</vt:lpstr>
      <vt:lpstr>Implémentation des fonctionnalités</vt:lpstr>
      <vt:lpstr>Graphismes</vt:lpstr>
      <vt:lpstr>Difficultés rencontrées</vt:lpstr>
      <vt:lpstr>PowerPoint Presentation</vt:lpstr>
      <vt:lpstr>PowerPoint Presentation</vt:lpstr>
      <vt:lpstr>PowerPoint Presentation</vt:lpstr>
      <vt:lpstr>Qu’avons-nous retenu de cette expérience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CrossyFrog</dc:title>
  <dc:creator/>
  <cp:revision>1</cp:revision>
  <dcterms:created xsi:type="dcterms:W3CDTF">2012-07-30T22:21:58Z</dcterms:created>
  <dcterms:modified xsi:type="dcterms:W3CDTF">2021-06-16T07:30:25Z</dcterms:modified>
</cp:coreProperties>
</file>